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86" r:id="rId2"/>
    <p:sldId id="493" r:id="rId3"/>
    <p:sldId id="512" r:id="rId4"/>
    <p:sldId id="511" r:id="rId5"/>
    <p:sldId id="497" r:id="rId6"/>
    <p:sldId id="498" r:id="rId7"/>
    <p:sldId id="499" r:id="rId8"/>
    <p:sldId id="518" r:id="rId9"/>
    <p:sldId id="519" r:id="rId10"/>
    <p:sldId id="520" r:id="rId11"/>
    <p:sldId id="521" r:id="rId12"/>
    <p:sldId id="490" r:id="rId13"/>
    <p:sldId id="523" r:id="rId14"/>
    <p:sldId id="524" r:id="rId15"/>
    <p:sldId id="525" r:id="rId16"/>
    <p:sldId id="526" r:id="rId17"/>
    <p:sldId id="527" r:id="rId18"/>
    <p:sldId id="471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C4"/>
    <a:srgbClr val="FFD91C"/>
    <a:srgbClr val="CE0B25"/>
    <a:srgbClr val="380089"/>
    <a:srgbClr val="6821CC"/>
    <a:srgbClr val="C6B8B8"/>
    <a:srgbClr val="524435"/>
    <a:srgbClr val="FBE094"/>
    <a:srgbClr val="BC4E2F"/>
    <a:srgbClr val="DE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AA094-CE9E-4EE5-92E6-76647AD6D7C5}" v="1012" dt="2022-05-23T07:10:37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6" autoAdjust="0"/>
    <p:restoredTop sz="93391" autoAdjust="0"/>
  </p:normalViewPr>
  <p:slideViewPr>
    <p:cSldViewPr snapToGrid="0">
      <p:cViewPr>
        <p:scale>
          <a:sx n="65" d="100"/>
          <a:sy n="65" d="100"/>
        </p:scale>
        <p:origin x="71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준" userId="05a7b70c80972da1" providerId="LiveId" clId="{DC8AA094-CE9E-4EE5-92E6-76647AD6D7C5}"/>
    <pc:docChg chg="undo custSel addSld delSld modSld sldOrd">
      <pc:chgData name="전 혜준" userId="05a7b70c80972da1" providerId="LiveId" clId="{DC8AA094-CE9E-4EE5-92E6-76647AD6D7C5}" dt="2022-05-23T07:10:44.381" v="4927" actId="404"/>
      <pc:docMkLst>
        <pc:docMk/>
      </pc:docMkLst>
      <pc:sldChg chg="addSp delSp modSp mod">
        <pc:chgData name="전 혜준" userId="05a7b70c80972da1" providerId="LiveId" clId="{DC8AA094-CE9E-4EE5-92E6-76647AD6D7C5}" dt="2022-05-23T05:29:39.595" v="1174" actId="1076"/>
        <pc:sldMkLst>
          <pc:docMk/>
          <pc:sldMk cId="4114236298" sldId="471"/>
        </pc:sldMkLst>
        <pc:spChg chg="del">
          <ac:chgData name="전 혜준" userId="05a7b70c80972da1" providerId="LiveId" clId="{DC8AA094-CE9E-4EE5-92E6-76647AD6D7C5}" dt="2022-05-23T05:25:14.521" v="1113" actId="478"/>
          <ac:spMkLst>
            <pc:docMk/>
            <pc:sldMk cId="4114236298" sldId="471"/>
            <ac:spMk id="5" creationId="{62374D89-E359-4A46-B381-78A513DB8B74}"/>
          </ac:spMkLst>
        </pc:spChg>
        <pc:spChg chg="del">
          <ac:chgData name="전 혜준" userId="05a7b70c80972da1" providerId="LiveId" clId="{DC8AA094-CE9E-4EE5-92E6-76647AD6D7C5}" dt="2022-05-23T05:25:10.244" v="1111" actId="478"/>
          <ac:spMkLst>
            <pc:docMk/>
            <pc:sldMk cId="4114236298" sldId="471"/>
            <ac:spMk id="6" creationId="{C2CDDA88-5434-4E38-8E2F-987D41F14D88}"/>
          </ac:spMkLst>
        </pc:spChg>
        <pc:spChg chg="add del mod ord">
          <ac:chgData name="전 혜준" userId="05a7b70c80972da1" providerId="LiveId" clId="{DC8AA094-CE9E-4EE5-92E6-76647AD6D7C5}" dt="2022-05-23T05:26:37.074" v="1130" actId="14100"/>
          <ac:spMkLst>
            <pc:docMk/>
            <pc:sldMk cId="4114236298" sldId="471"/>
            <ac:spMk id="15" creationId="{F2133746-1CFD-4812-9ACC-329825B0D140}"/>
          </ac:spMkLst>
        </pc:spChg>
        <pc:spChg chg="mod ord">
          <ac:chgData name="전 혜준" userId="05a7b70c80972da1" providerId="LiveId" clId="{DC8AA094-CE9E-4EE5-92E6-76647AD6D7C5}" dt="2022-05-23T05:25:31.784" v="1117" actId="14100"/>
          <ac:spMkLst>
            <pc:docMk/>
            <pc:sldMk cId="4114236298" sldId="471"/>
            <ac:spMk id="17" creationId="{4B6D9371-7C59-4C9A-A635-EECABFF526E0}"/>
          </ac:spMkLst>
        </pc:spChg>
        <pc:spChg chg="del">
          <ac:chgData name="전 혜준" userId="05a7b70c80972da1" providerId="LiveId" clId="{DC8AA094-CE9E-4EE5-92E6-76647AD6D7C5}" dt="2022-05-23T05:25:07.900" v="1110" actId="478"/>
          <ac:spMkLst>
            <pc:docMk/>
            <pc:sldMk cId="4114236298" sldId="471"/>
            <ac:spMk id="21" creationId="{6C1BA850-75BE-629F-58AD-3BD32646CC3D}"/>
          </ac:spMkLst>
        </pc:spChg>
        <pc:spChg chg="add mod ord">
          <ac:chgData name="전 혜준" userId="05a7b70c80972da1" providerId="LiveId" clId="{DC8AA094-CE9E-4EE5-92E6-76647AD6D7C5}" dt="2022-05-23T05:27:34.732" v="1140" actId="14100"/>
          <ac:spMkLst>
            <pc:docMk/>
            <pc:sldMk cId="4114236298" sldId="471"/>
            <ac:spMk id="23" creationId="{1BD7AE3B-6255-D8C2-C57E-0D2747B926A7}"/>
          </ac:spMkLst>
        </pc:spChg>
        <pc:spChg chg="add mod">
          <ac:chgData name="전 혜준" userId="05a7b70c80972da1" providerId="LiveId" clId="{DC8AA094-CE9E-4EE5-92E6-76647AD6D7C5}" dt="2022-05-23T05:28:17.634" v="1153" actId="20577"/>
          <ac:spMkLst>
            <pc:docMk/>
            <pc:sldMk cId="4114236298" sldId="471"/>
            <ac:spMk id="25" creationId="{297158D8-BA4D-4868-6319-760CAAB6CE6F}"/>
          </ac:spMkLst>
        </pc:spChg>
        <pc:spChg chg="add mod">
          <ac:chgData name="전 혜준" userId="05a7b70c80972da1" providerId="LiveId" clId="{DC8AA094-CE9E-4EE5-92E6-76647AD6D7C5}" dt="2022-05-23T05:27:27.225" v="1137" actId="1076"/>
          <ac:spMkLst>
            <pc:docMk/>
            <pc:sldMk cId="4114236298" sldId="471"/>
            <ac:spMk id="27" creationId="{F348214C-AAF9-A08E-5AB6-EF0255B3CF68}"/>
          </ac:spMkLst>
        </pc:spChg>
        <pc:spChg chg="mod">
          <ac:chgData name="전 혜준" userId="05a7b70c80972da1" providerId="LiveId" clId="{DC8AA094-CE9E-4EE5-92E6-76647AD6D7C5}" dt="2022-05-23T05:24:58.073" v="1108" actId="1076"/>
          <ac:spMkLst>
            <pc:docMk/>
            <pc:sldMk cId="4114236298" sldId="471"/>
            <ac:spMk id="32" creationId="{D48FD260-4F9E-4A12-A4AF-66A2DF8CE188}"/>
          </ac:spMkLst>
        </pc:spChg>
        <pc:spChg chg="mod">
          <ac:chgData name="전 혜준" userId="05a7b70c80972da1" providerId="LiveId" clId="{DC8AA094-CE9E-4EE5-92E6-76647AD6D7C5}" dt="2022-05-23T05:29:39.595" v="1174" actId="1076"/>
          <ac:spMkLst>
            <pc:docMk/>
            <pc:sldMk cId="4114236298" sldId="471"/>
            <ac:spMk id="50" creationId="{A627C07E-B10F-45DF-8EEC-6284769B2240}"/>
          </ac:spMkLst>
        </pc:spChg>
        <pc:grpChg chg="mod">
          <ac:chgData name="전 혜준" userId="05a7b70c80972da1" providerId="LiveId" clId="{DC8AA094-CE9E-4EE5-92E6-76647AD6D7C5}" dt="2022-05-23T05:28:13.468" v="1146" actId="1076"/>
          <ac:grpSpMkLst>
            <pc:docMk/>
            <pc:sldMk cId="4114236298" sldId="471"/>
            <ac:grpSpMk id="54" creationId="{B04D7EFB-7FC6-48D6-897F-B6FFDBC15AA0}"/>
          </ac:grpSpMkLst>
        </pc:grpChg>
        <pc:picChg chg="mod modCrop">
          <ac:chgData name="전 혜준" userId="05a7b70c80972da1" providerId="LiveId" clId="{DC8AA094-CE9E-4EE5-92E6-76647AD6D7C5}" dt="2022-05-23T05:28:38.737" v="1155" actId="732"/>
          <ac:picMkLst>
            <pc:docMk/>
            <pc:sldMk cId="4114236298" sldId="471"/>
            <ac:picMk id="3" creationId="{F42D9023-5C6E-422F-81D6-F10BA5A42E69}"/>
          </ac:picMkLst>
        </pc:picChg>
        <pc:picChg chg="add mod modCrop">
          <ac:chgData name="전 혜준" userId="05a7b70c80972da1" providerId="LiveId" clId="{DC8AA094-CE9E-4EE5-92E6-76647AD6D7C5}" dt="2022-05-23T05:29:37.677" v="1173" actId="1076"/>
          <ac:picMkLst>
            <pc:docMk/>
            <pc:sldMk cId="4114236298" sldId="471"/>
            <ac:picMk id="20" creationId="{73E13D48-B67E-D206-04DC-730C0CC11882}"/>
          </ac:picMkLst>
        </pc:picChg>
        <pc:picChg chg="del">
          <ac:chgData name="전 혜준" userId="05a7b70c80972da1" providerId="LiveId" clId="{DC8AA094-CE9E-4EE5-92E6-76647AD6D7C5}" dt="2022-05-23T05:20:25.324" v="1013" actId="478"/>
          <ac:picMkLst>
            <pc:docMk/>
            <pc:sldMk cId="4114236298" sldId="471"/>
            <ac:picMk id="24" creationId="{CC20BB21-CB23-4BD8-BFC5-533EA41AF465}"/>
          </ac:picMkLst>
        </pc:picChg>
        <pc:picChg chg="add del mod">
          <ac:chgData name="전 혜준" userId="05a7b70c80972da1" providerId="LiveId" clId="{DC8AA094-CE9E-4EE5-92E6-76647AD6D7C5}" dt="2022-05-23T05:26:14.096" v="1125" actId="478"/>
          <ac:picMkLst>
            <pc:docMk/>
            <pc:sldMk cId="4114236298" sldId="471"/>
            <ac:picMk id="26" creationId="{632E812D-B260-1D6C-7CF6-59E1B6C3EF70}"/>
          </ac:picMkLst>
        </pc:picChg>
      </pc:sldChg>
      <pc:sldChg chg="del">
        <pc:chgData name="전 혜준" userId="05a7b70c80972da1" providerId="LiveId" clId="{DC8AA094-CE9E-4EE5-92E6-76647AD6D7C5}" dt="2022-05-23T05:31:37.105" v="1200" actId="47"/>
        <pc:sldMkLst>
          <pc:docMk/>
          <pc:sldMk cId="2977054712" sldId="478"/>
        </pc:sldMkLst>
      </pc:sldChg>
      <pc:sldChg chg="modSp mod">
        <pc:chgData name="전 혜준" userId="05a7b70c80972da1" providerId="LiveId" clId="{DC8AA094-CE9E-4EE5-92E6-76647AD6D7C5}" dt="2022-05-23T06:32:05.795" v="4351" actId="1076"/>
        <pc:sldMkLst>
          <pc:docMk/>
          <pc:sldMk cId="2584931708" sldId="486"/>
        </pc:sldMkLst>
        <pc:picChg chg="mod">
          <ac:chgData name="전 혜준" userId="05a7b70c80972da1" providerId="LiveId" clId="{DC8AA094-CE9E-4EE5-92E6-76647AD6D7C5}" dt="2022-05-23T06:31:59.586" v="4350" actId="1076"/>
          <ac:picMkLst>
            <pc:docMk/>
            <pc:sldMk cId="2584931708" sldId="486"/>
            <ac:picMk id="20" creationId="{008E2E52-429C-854A-EA60-68C53DD6A9B3}"/>
          </ac:picMkLst>
        </pc:picChg>
        <pc:picChg chg="mod">
          <ac:chgData name="전 혜준" userId="05a7b70c80972da1" providerId="LiveId" clId="{DC8AA094-CE9E-4EE5-92E6-76647AD6D7C5}" dt="2022-05-23T06:32:05.795" v="4351" actId="1076"/>
          <ac:picMkLst>
            <pc:docMk/>
            <pc:sldMk cId="2584931708" sldId="486"/>
            <ac:picMk id="26" creationId="{70B8F3F6-3219-392E-A9D4-E0660D57949E}"/>
          </ac:picMkLst>
        </pc:picChg>
      </pc:sldChg>
      <pc:sldChg chg="addSp modSp mod">
        <pc:chgData name="전 혜준" userId="05a7b70c80972da1" providerId="LiveId" clId="{DC8AA094-CE9E-4EE5-92E6-76647AD6D7C5}" dt="2022-05-23T06:53:30.366" v="4595" actId="1076"/>
        <pc:sldMkLst>
          <pc:docMk/>
          <pc:sldMk cId="17965505" sldId="490"/>
        </pc:sldMkLst>
        <pc:spChg chg="mod">
          <ac:chgData name="전 혜준" userId="05a7b70c80972da1" providerId="LiveId" clId="{DC8AA094-CE9E-4EE5-92E6-76647AD6D7C5}" dt="2022-05-23T06:00:21.526" v="3570" actId="2711"/>
          <ac:spMkLst>
            <pc:docMk/>
            <pc:sldMk cId="17965505" sldId="490"/>
            <ac:spMk id="3" creationId="{33771384-E9C0-3B93-6412-F4A4BF296D3C}"/>
          </ac:spMkLst>
        </pc:spChg>
        <pc:spChg chg="mod">
          <ac:chgData name="전 혜준" userId="05a7b70c80972da1" providerId="LiveId" clId="{DC8AA094-CE9E-4EE5-92E6-76647AD6D7C5}" dt="2022-05-23T06:00:16.763" v="3569" actId="2711"/>
          <ac:spMkLst>
            <pc:docMk/>
            <pc:sldMk cId="17965505" sldId="490"/>
            <ac:spMk id="14" creationId="{DA36C695-2DF6-EFAB-58CD-A96BB8F78753}"/>
          </ac:spMkLst>
        </pc:spChg>
        <pc:spChg chg="mod">
          <ac:chgData name="전 혜준" userId="05a7b70c80972da1" providerId="LiveId" clId="{DC8AA094-CE9E-4EE5-92E6-76647AD6D7C5}" dt="2022-05-23T06:00:13.500" v="3568" actId="2711"/>
          <ac:spMkLst>
            <pc:docMk/>
            <pc:sldMk cId="17965505" sldId="490"/>
            <ac:spMk id="15" creationId="{0FC936EE-ECA9-6847-F3FF-8A1BFD676896}"/>
          </ac:spMkLst>
        </pc:spChg>
        <pc:spChg chg="mod">
          <ac:chgData name="전 혜준" userId="05a7b70c80972da1" providerId="LiveId" clId="{DC8AA094-CE9E-4EE5-92E6-76647AD6D7C5}" dt="2022-05-23T06:53:27.485" v="4594"/>
          <ac:spMkLst>
            <pc:docMk/>
            <pc:sldMk cId="17965505" sldId="490"/>
            <ac:spMk id="32" creationId="{0243D05F-2BE9-FBC1-54DC-516C1D6D2EA0}"/>
          </ac:spMkLst>
        </pc:spChg>
        <pc:spChg chg="mod">
          <ac:chgData name="전 혜준" userId="05a7b70c80972da1" providerId="LiveId" clId="{DC8AA094-CE9E-4EE5-92E6-76647AD6D7C5}" dt="2022-05-23T06:53:27.485" v="4594"/>
          <ac:spMkLst>
            <pc:docMk/>
            <pc:sldMk cId="17965505" sldId="490"/>
            <ac:spMk id="33" creationId="{797F7DA3-3C01-0F7F-E286-A792FCBBE0B8}"/>
          </ac:spMkLst>
        </pc:spChg>
        <pc:spChg chg="add mod">
          <ac:chgData name="전 혜준" userId="05a7b70c80972da1" providerId="LiveId" clId="{DC8AA094-CE9E-4EE5-92E6-76647AD6D7C5}" dt="2022-05-23T06:53:30.366" v="4595" actId="1076"/>
          <ac:spMkLst>
            <pc:docMk/>
            <pc:sldMk cId="17965505" sldId="490"/>
            <ac:spMk id="34" creationId="{4265D15C-10F3-9107-E89F-5328E4FD2470}"/>
          </ac:spMkLst>
        </pc:spChg>
        <pc:grpChg chg="add mod">
          <ac:chgData name="전 혜준" userId="05a7b70c80972da1" providerId="LiveId" clId="{DC8AA094-CE9E-4EE5-92E6-76647AD6D7C5}" dt="2022-05-23T06:53:30.366" v="4595" actId="1076"/>
          <ac:grpSpMkLst>
            <pc:docMk/>
            <pc:sldMk cId="17965505" sldId="490"/>
            <ac:grpSpMk id="31" creationId="{DEBADC31-C051-0FD3-FB2E-6DF5A653A19A}"/>
          </ac:grpSpMkLst>
        </pc:grpChg>
      </pc:sldChg>
      <pc:sldChg chg="addSp delSp modSp del mod ord">
        <pc:chgData name="전 혜준" userId="05a7b70c80972da1" providerId="LiveId" clId="{DC8AA094-CE9E-4EE5-92E6-76647AD6D7C5}" dt="2022-05-23T06:25:04.216" v="4281" actId="47"/>
        <pc:sldMkLst>
          <pc:docMk/>
          <pc:sldMk cId="1528166866" sldId="492"/>
        </pc:sldMkLst>
        <pc:spChg chg="mod">
          <ac:chgData name="전 혜준" userId="05a7b70c80972da1" providerId="LiveId" clId="{DC8AA094-CE9E-4EE5-92E6-76647AD6D7C5}" dt="2022-05-23T05:33:58.325" v="1477" actId="1076"/>
          <ac:spMkLst>
            <pc:docMk/>
            <pc:sldMk cId="1528166866" sldId="492"/>
            <ac:spMk id="3" creationId="{1005FEC3-1183-A2B2-2AE4-7C3280122693}"/>
          </ac:spMkLst>
        </pc:spChg>
        <pc:spChg chg="add mod">
          <ac:chgData name="전 혜준" userId="05a7b70c80972da1" providerId="LiveId" clId="{DC8AA094-CE9E-4EE5-92E6-76647AD6D7C5}" dt="2022-05-23T05:34:37.898" v="1487"/>
          <ac:spMkLst>
            <pc:docMk/>
            <pc:sldMk cId="1528166866" sldId="492"/>
            <ac:spMk id="6" creationId="{67D0324B-566C-C0B9-734A-131429D6E284}"/>
          </ac:spMkLst>
        </pc:spChg>
        <pc:spChg chg="add mod">
          <ac:chgData name="전 혜준" userId="05a7b70c80972da1" providerId="LiveId" clId="{DC8AA094-CE9E-4EE5-92E6-76647AD6D7C5}" dt="2022-05-23T05:44:31.629" v="2728"/>
          <ac:spMkLst>
            <pc:docMk/>
            <pc:sldMk cId="1528166866" sldId="492"/>
            <ac:spMk id="7" creationId="{1FED34ED-0C1B-483D-EE53-805E31C016FB}"/>
          </ac:spMkLst>
        </pc:spChg>
        <pc:spChg chg="add mod">
          <ac:chgData name="전 혜준" userId="05a7b70c80972da1" providerId="LiveId" clId="{DC8AA094-CE9E-4EE5-92E6-76647AD6D7C5}" dt="2022-05-23T05:46:51.017" v="2805" actId="1076"/>
          <ac:spMkLst>
            <pc:docMk/>
            <pc:sldMk cId="1528166866" sldId="492"/>
            <ac:spMk id="11" creationId="{8DDD43D6-2594-66C9-DF54-5313B546D5C5}"/>
          </ac:spMkLst>
        </pc:spChg>
        <pc:spChg chg="add del mod">
          <ac:chgData name="전 혜준" userId="05a7b70c80972da1" providerId="LiveId" clId="{DC8AA094-CE9E-4EE5-92E6-76647AD6D7C5}" dt="2022-05-23T05:41:00.288" v="2364"/>
          <ac:spMkLst>
            <pc:docMk/>
            <pc:sldMk cId="1528166866" sldId="492"/>
            <ac:spMk id="12" creationId="{D59935FF-CAAE-AB6E-CF8C-FE4D3F4D4D39}"/>
          </ac:spMkLst>
        </pc:spChg>
        <pc:picChg chg="add mod">
          <ac:chgData name="전 혜준" userId="05a7b70c80972da1" providerId="LiveId" clId="{DC8AA094-CE9E-4EE5-92E6-76647AD6D7C5}" dt="2022-05-23T05:46:53.252" v="2806" actId="1076"/>
          <ac:picMkLst>
            <pc:docMk/>
            <pc:sldMk cId="1528166866" sldId="492"/>
            <ac:picMk id="5" creationId="{9636DACD-A2D8-73C3-DB36-06AD0E9E7B7F}"/>
          </ac:picMkLst>
        </pc:picChg>
        <pc:picChg chg="add mod">
          <ac:chgData name="전 혜준" userId="05a7b70c80972da1" providerId="LiveId" clId="{DC8AA094-CE9E-4EE5-92E6-76647AD6D7C5}" dt="2022-05-23T05:35:04.396" v="1526" actId="14100"/>
          <ac:picMkLst>
            <pc:docMk/>
            <pc:sldMk cId="1528166866" sldId="492"/>
            <ac:picMk id="8" creationId="{1DD35550-A440-0909-739A-17BEE60B6C20}"/>
          </ac:picMkLst>
        </pc:picChg>
        <pc:picChg chg="add mod">
          <ac:chgData name="전 혜준" userId="05a7b70c80972da1" providerId="LiveId" clId="{DC8AA094-CE9E-4EE5-92E6-76647AD6D7C5}" dt="2022-05-23T05:39:05.956" v="2175" actId="1076"/>
          <ac:picMkLst>
            <pc:docMk/>
            <pc:sldMk cId="1528166866" sldId="492"/>
            <ac:picMk id="10" creationId="{1E9D97FB-0900-C55A-099E-C699D8ED402C}"/>
          </ac:picMkLst>
        </pc:picChg>
      </pc:sldChg>
      <pc:sldChg chg="addSp delSp modSp mod">
        <pc:chgData name="전 혜준" userId="05a7b70c80972da1" providerId="LiveId" clId="{DC8AA094-CE9E-4EE5-92E6-76647AD6D7C5}" dt="2022-05-23T06:31:41.922" v="4348" actId="1076"/>
        <pc:sldMkLst>
          <pc:docMk/>
          <pc:sldMk cId="679110841" sldId="493"/>
        </pc:sldMkLst>
        <pc:spChg chg="add mod">
          <ac:chgData name="전 혜준" userId="05a7b70c80972da1" providerId="LiveId" clId="{DC8AA094-CE9E-4EE5-92E6-76647AD6D7C5}" dt="2022-05-23T06:31:41.922" v="4348" actId="1076"/>
          <ac:spMkLst>
            <pc:docMk/>
            <pc:sldMk cId="679110841" sldId="493"/>
            <ac:spMk id="2" creationId="{95C5CE8C-0482-25A3-0161-956881A4EB61}"/>
          </ac:spMkLst>
        </pc:spChg>
        <pc:picChg chg="del">
          <ac:chgData name="전 혜준" userId="05a7b70c80972da1" providerId="LiveId" clId="{DC8AA094-CE9E-4EE5-92E6-76647AD6D7C5}" dt="2022-05-23T06:31:07.053" v="4335" actId="478"/>
          <ac:picMkLst>
            <pc:docMk/>
            <pc:sldMk cId="679110841" sldId="493"/>
            <ac:picMk id="5124" creationId="{E855A0E4-4E82-AEBE-FF1D-73C0FA83E556}"/>
          </ac:picMkLst>
        </pc:picChg>
        <pc:picChg chg="add mod">
          <ac:chgData name="전 혜준" userId="05a7b70c80972da1" providerId="LiveId" clId="{DC8AA094-CE9E-4EE5-92E6-76647AD6D7C5}" dt="2022-05-23T06:31:38.856" v="4347" actId="1076"/>
          <ac:picMkLst>
            <pc:docMk/>
            <pc:sldMk cId="679110841" sldId="493"/>
            <ac:picMk id="15362" creationId="{90FC28CF-4038-3E02-7832-756F3432E51E}"/>
          </ac:picMkLst>
        </pc:picChg>
      </pc:sldChg>
      <pc:sldChg chg="del">
        <pc:chgData name="전 혜준" userId="05a7b70c80972da1" providerId="LiveId" clId="{DC8AA094-CE9E-4EE5-92E6-76647AD6D7C5}" dt="2022-05-23T05:31:38.968" v="1201" actId="47"/>
        <pc:sldMkLst>
          <pc:docMk/>
          <pc:sldMk cId="3747891825" sldId="495"/>
        </pc:sldMkLst>
      </pc:sldChg>
      <pc:sldChg chg="modSp mod">
        <pc:chgData name="전 혜준" userId="05a7b70c80972da1" providerId="LiveId" clId="{DC8AA094-CE9E-4EE5-92E6-76647AD6D7C5}" dt="2022-05-23T06:38:46.674" v="4363" actId="1076"/>
        <pc:sldMkLst>
          <pc:docMk/>
          <pc:sldMk cId="1493121983" sldId="498"/>
        </pc:sldMkLst>
        <pc:spChg chg="mod">
          <ac:chgData name="전 혜준" userId="05a7b70c80972da1" providerId="LiveId" clId="{DC8AA094-CE9E-4EE5-92E6-76647AD6D7C5}" dt="2022-05-23T06:38:46.674" v="4363" actId="1076"/>
          <ac:spMkLst>
            <pc:docMk/>
            <pc:sldMk cId="1493121983" sldId="498"/>
            <ac:spMk id="37" creationId="{37CAAF20-0FFC-2BF7-EEA3-DB4F0CA47AA3}"/>
          </ac:spMkLst>
        </pc:spChg>
      </pc:sldChg>
      <pc:sldChg chg="del">
        <pc:chgData name="전 혜준" userId="05a7b70c80972da1" providerId="LiveId" clId="{DC8AA094-CE9E-4EE5-92E6-76647AD6D7C5}" dt="2022-05-23T04:46:57.085" v="0" actId="47"/>
        <pc:sldMkLst>
          <pc:docMk/>
          <pc:sldMk cId="3220296363" sldId="500"/>
        </pc:sldMkLst>
      </pc:sldChg>
      <pc:sldChg chg="del">
        <pc:chgData name="전 혜준" userId="05a7b70c80972da1" providerId="LiveId" clId="{DC8AA094-CE9E-4EE5-92E6-76647AD6D7C5}" dt="2022-05-23T04:53:48.116" v="332" actId="47"/>
        <pc:sldMkLst>
          <pc:docMk/>
          <pc:sldMk cId="3443109552" sldId="501"/>
        </pc:sldMkLst>
      </pc:sldChg>
      <pc:sldChg chg="del">
        <pc:chgData name="전 혜준" userId="05a7b70c80972da1" providerId="LiveId" clId="{DC8AA094-CE9E-4EE5-92E6-76647AD6D7C5}" dt="2022-05-23T05:31:42.750" v="1206" actId="47"/>
        <pc:sldMkLst>
          <pc:docMk/>
          <pc:sldMk cId="2360978562" sldId="505"/>
        </pc:sldMkLst>
      </pc:sldChg>
      <pc:sldChg chg="del">
        <pc:chgData name="전 혜준" userId="05a7b70c80972da1" providerId="LiveId" clId="{DC8AA094-CE9E-4EE5-92E6-76647AD6D7C5}" dt="2022-05-23T05:31:40.029" v="1202" actId="47"/>
        <pc:sldMkLst>
          <pc:docMk/>
          <pc:sldMk cId="3776620672" sldId="507"/>
        </pc:sldMkLst>
      </pc:sldChg>
      <pc:sldChg chg="del">
        <pc:chgData name="전 혜준" userId="05a7b70c80972da1" providerId="LiveId" clId="{DC8AA094-CE9E-4EE5-92E6-76647AD6D7C5}" dt="2022-05-23T05:31:40.632" v="1203" actId="47"/>
        <pc:sldMkLst>
          <pc:docMk/>
          <pc:sldMk cId="1441113877" sldId="508"/>
        </pc:sldMkLst>
      </pc:sldChg>
      <pc:sldChg chg="del">
        <pc:chgData name="전 혜준" userId="05a7b70c80972da1" providerId="LiveId" clId="{DC8AA094-CE9E-4EE5-92E6-76647AD6D7C5}" dt="2022-05-23T05:31:41.464" v="1204" actId="47"/>
        <pc:sldMkLst>
          <pc:docMk/>
          <pc:sldMk cId="324213319" sldId="509"/>
        </pc:sldMkLst>
      </pc:sldChg>
      <pc:sldChg chg="addSp delSp modSp del">
        <pc:chgData name="전 혜준" userId="05a7b70c80972da1" providerId="LiveId" clId="{DC8AA094-CE9E-4EE5-92E6-76647AD6D7C5}" dt="2022-05-23T05:31:42.165" v="1205" actId="47"/>
        <pc:sldMkLst>
          <pc:docMk/>
          <pc:sldMk cId="276805835" sldId="510"/>
        </pc:sldMkLst>
        <pc:picChg chg="add del mod">
          <ac:chgData name="전 혜준" userId="05a7b70c80972da1" providerId="LiveId" clId="{DC8AA094-CE9E-4EE5-92E6-76647AD6D7C5}" dt="2022-05-23T05:04:32.899" v="353"/>
          <ac:picMkLst>
            <pc:docMk/>
            <pc:sldMk cId="276805835" sldId="510"/>
            <ac:picMk id="4" creationId="{5F94A7BC-CA88-74FC-AF77-D833028F2949}"/>
          </ac:picMkLst>
        </pc:picChg>
      </pc:sldChg>
      <pc:sldChg chg="addSp delSp modSp mod">
        <pc:chgData name="전 혜준" userId="05a7b70c80972da1" providerId="LiveId" clId="{DC8AA094-CE9E-4EE5-92E6-76647AD6D7C5}" dt="2022-05-23T06:52:07.259" v="4593" actId="20577"/>
        <pc:sldMkLst>
          <pc:docMk/>
          <pc:sldMk cId="1803272685" sldId="511"/>
        </pc:sldMkLst>
        <pc:spChg chg="mod">
          <ac:chgData name="전 혜준" userId="05a7b70c80972da1" providerId="LiveId" clId="{DC8AA094-CE9E-4EE5-92E6-76647AD6D7C5}" dt="2022-05-23T06:50:26.128" v="4515" actId="1076"/>
          <ac:spMkLst>
            <pc:docMk/>
            <pc:sldMk cId="1803272685" sldId="511"/>
            <ac:spMk id="4" creationId="{99D33952-0704-083A-4A6D-D07A11281C01}"/>
          </ac:spMkLst>
        </pc:spChg>
        <pc:spChg chg="mod">
          <ac:chgData name="전 혜준" userId="05a7b70c80972da1" providerId="LiveId" clId="{DC8AA094-CE9E-4EE5-92E6-76647AD6D7C5}" dt="2022-05-23T06:49:41.279" v="4507" actId="1076"/>
          <ac:spMkLst>
            <pc:docMk/>
            <pc:sldMk cId="1803272685" sldId="511"/>
            <ac:spMk id="14" creationId="{D9BCABE3-9D31-9D29-3BD7-8C49B8A4D93B}"/>
          </ac:spMkLst>
        </pc:spChg>
        <pc:spChg chg="del">
          <ac:chgData name="전 혜준" userId="05a7b70c80972da1" providerId="LiveId" clId="{DC8AA094-CE9E-4EE5-92E6-76647AD6D7C5}" dt="2022-05-23T06:45:49.475" v="4481" actId="478"/>
          <ac:spMkLst>
            <pc:docMk/>
            <pc:sldMk cId="1803272685" sldId="511"/>
            <ac:spMk id="18" creationId="{08158CE4-09B0-30BD-F9D6-C1751FC5E531}"/>
          </ac:spMkLst>
        </pc:spChg>
        <pc:spChg chg="add del mod">
          <ac:chgData name="전 혜준" userId="05a7b70c80972da1" providerId="LiveId" clId="{DC8AA094-CE9E-4EE5-92E6-76647AD6D7C5}" dt="2022-05-23T06:49:41.581" v="4508" actId="478"/>
          <ac:spMkLst>
            <pc:docMk/>
            <pc:sldMk cId="1803272685" sldId="511"/>
            <ac:spMk id="20" creationId="{6456AE35-83BC-4B10-BA8C-E3B2BA863FFE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1" creationId="{49BEC2FF-6168-58F1-721D-CA59F371CE65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2" creationId="{C3944F78-6E66-3BC7-5FEF-CEBC25ADC76B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3" creationId="{CD5B22BC-0A96-C92F-8502-9F703FC6592B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7" creationId="{AE4AC7BA-D818-4BF6-DD16-CFE21622B575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8" creationId="{31E9CD3D-1D03-21C8-F58A-92833A18FDA2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29" creationId="{B299C018-5C36-C48D-3EC5-432CA625ABFB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32" creationId="{F102F284-C050-83CB-83A7-E49C51D92B5B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33" creationId="{2B0584AF-FA72-B121-DCEB-D116B1ED2766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34" creationId="{F4E4BD03-9325-9934-2A19-198C5EDB063B}"/>
          </ac:spMkLst>
        </pc:spChg>
        <pc:spChg chg="mod">
          <ac:chgData name="전 혜준" userId="05a7b70c80972da1" providerId="LiveId" clId="{DC8AA094-CE9E-4EE5-92E6-76647AD6D7C5}" dt="2022-05-23T06:49:20.536" v="4501"/>
          <ac:spMkLst>
            <pc:docMk/>
            <pc:sldMk cId="1803272685" sldId="511"/>
            <ac:spMk id="35" creationId="{1D4DD649-7FA6-C9FE-8CC1-33E64FB7F1F6}"/>
          </ac:spMkLst>
        </pc:spChg>
        <pc:spChg chg="add mod">
          <ac:chgData name="전 혜준" userId="05a7b70c80972da1" providerId="LiveId" clId="{DC8AA094-CE9E-4EE5-92E6-76647AD6D7C5}" dt="2022-05-23T06:52:07.259" v="4593" actId="20577"/>
          <ac:spMkLst>
            <pc:docMk/>
            <pc:sldMk cId="1803272685" sldId="511"/>
            <ac:spMk id="37" creationId="{042DB7D3-FD40-8111-62CB-E9B942BF9337}"/>
          </ac:spMkLst>
        </pc:spChg>
        <pc:grpChg chg="add del mod">
          <ac:chgData name="전 혜준" userId="05a7b70c80972da1" providerId="LiveId" clId="{DC8AA094-CE9E-4EE5-92E6-76647AD6D7C5}" dt="2022-05-23T06:49:42.634" v="4510"/>
          <ac:grpSpMkLst>
            <pc:docMk/>
            <pc:sldMk cId="1803272685" sldId="511"/>
            <ac:grpSpMk id="19" creationId="{C7729D28-034E-F1AD-B29D-DF712B1D340D}"/>
          </ac:grpSpMkLst>
        </pc:grpChg>
        <pc:picChg chg="add mod modCrop">
          <ac:chgData name="전 혜준" userId="05a7b70c80972da1" providerId="LiveId" clId="{DC8AA094-CE9E-4EE5-92E6-76647AD6D7C5}" dt="2022-05-23T06:50:26.128" v="4515" actId="1076"/>
          <ac:picMkLst>
            <pc:docMk/>
            <pc:sldMk cId="1803272685" sldId="511"/>
            <ac:picMk id="3" creationId="{183CFD6E-3A91-C6F6-18A3-0D6AB7A0C07B}"/>
          </ac:picMkLst>
        </pc:picChg>
        <pc:picChg chg="mod">
          <ac:chgData name="전 혜준" userId="05a7b70c80972da1" providerId="LiveId" clId="{DC8AA094-CE9E-4EE5-92E6-76647AD6D7C5}" dt="2022-05-23T06:49:06.412" v="4500" actId="1076"/>
          <ac:picMkLst>
            <pc:docMk/>
            <pc:sldMk cId="1803272685" sldId="511"/>
            <ac:picMk id="5" creationId="{81B70EBF-9C53-C9F7-E1E8-0665DB1EBA23}"/>
          </ac:picMkLst>
        </pc:picChg>
        <pc:picChg chg="del">
          <ac:chgData name="전 혜준" userId="05a7b70c80972da1" providerId="LiveId" clId="{DC8AA094-CE9E-4EE5-92E6-76647AD6D7C5}" dt="2022-05-23T06:44:25.950" v="4364" actId="478"/>
          <ac:picMkLst>
            <pc:docMk/>
            <pc:sldMk cId="1803272685" sldId="511"/>
            <ac:picMk id="6" creationId="{9B304479-B875-FFE8-B5D5-6B419966235D}"/>
          </ac:picMkLst>
        </pc:picChg>
        <pc:picChg chg="mod">
          <ac:chgData name="전 혜준" userId="05a7b70c80972da1" providerId="LiveId" clId="{DC8AA094-CE9E-4EE5-92E6-76647AD6D7C5}" dt="2022-05-23T06:50:51.613" v="4518" actId="1076"/>
          <ac:picMkLst>
            <pc:docMk/>
            <pc:sldMk cId="1803272685" sldId="511"/>
            <ac:picMk id="8" creationId="{6EAC898A-7B8F-AA48-EAC5-33EDD99DE4E7}"/>
          </ac:picMkLst>
        </pc:picChg>
        <pc:picChg chg="add mod modCrop">
          <ac:chgData name="전 혜준" userId="05a7b70c80972da1" providerId="LiveId" clId="{DC8AA094-CE9E-4EE5-92E6-76647AD6D7C5}" dt="2022-05-23T06:50:31.840" v="4517" actId="1036"/>
          <ac:picMkLst>
            <pc:docMk/>
            <pc:sldMk cId="1803272685" sldId="511"/>
            <ac:picMk id="9" creationId="{7430C908-8F69-F217-5549-9AEB978504CE}"/>
          </ac:picMkLst>
        </pc:picChg>
        <pc:picChg chg="add del mod">
          <ac:chgData name="전 혜준" userId="05a7b70c80972da1" providerId="LiveId" clId="{DC8AA094-CE9E-4EE5-92E6-76647AD6D7C5}" dt="2022-05-23T06:48:43.540" v="4494" actId="478"/>
          <ac:picMkLst>
            <pc:docMk/>
            <pc:sldMk cId="1803272685" sldId="511"/>
            <ac:picMk id="12" creationId="{3F18B4BB-A9EB-B6E1-7558-90991055F7D9}"/>
          </ac:picMkLst>
        </pc:picChg>
        <pc:picChg chg="add del mod">
          <ac:chgData name="전 혜준" userId="05a7b70c80972da1" providerId="LiveId" clId="{DC8AA094-CE9E-4EE5-92E6-76647AD6D7C5}" dt="2022-05-23T06:48:43.540" v="4494" actId="478"/>
          <ac:picMkLst>
            <pc:docMk/>
            <pc:sldMk cId="1803272685" sldId="511"/>
            <ac:picMk id="13" creationId="{0EA88609-06F7-AF36-8795-BA470F3A7F37}"/>
          </ac:picMkLst>
        </pc:picChg>
        <pc:picChg chg="add del mod">
          <ac:chgData name="전 혜준" userId="05a7b70c80972da1" providerId="LiveId" clId="{DC8AA094-CE9E-4EE5-92E6-76647AD6D7C5}" dt="2022-05-23T06:48:43.540" v="4494" actId="478"/>
          <ac:picMkLst>
            <pc:docMk/>
            <pc:sldMk cId="1803272685" sldId="511"/>
            <ac:picMk id="16" creationId="{695785FB-45C6-21D7-FFDC-0A0575A8F20C}"/>
          </ac:picMkLst>
        </pc:picChg>
        <pc:picChg chg="mod">
          <ac:chgData name="전 혜준" userId="05a7b70c80972da1" providerId="LiveId" clId="{DC8AA094-CE9E-4EE5-92E6-76647AD6D7C5}" dt="2022-05-23T06:49:00.073" v="4498" actId="1076"/>
          <ac:picMkLst>
            <pc:docMk/>
            <pc:sldMk cId="1803272685" sldId="511"/>
            <ac:picMk id="17" creationId="{A95A1B00-F363-D361-7229-39AD8DFE8D66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24" creationId="{C564A0AA-87B0-B5B4-8366-99A3B3055672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25" creationId="{177CBB2D-DEBB-EF57-DFEA-7627A2E04A2E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26" creationId="{10B8825B-1E07-DDDB-F159-9C128B942428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30" creationId="{F7D4DC6F-01A7-BD4E-51C4-1D0338FFE2C8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31" creationId="{13A27DF3-4710-695E-2E10-34C59DFBEFD3}"/>
          </ac:picMkLst>
        </pc:picChg>
        <pc:picChg chg="mod">
          <ac:chgData name="전 혜준" userId="05a7b70c80972da1" providerId="LiveId" clId="{DC8AA094-CE9E-4EE5-92E6-76647AD6D7C5}" dt="2022-05-23T06:49:20.536" v="4501"/>
          <ac:picMkLst>
            <pc:docMk/>
            <pc:sldMk cId="1803272685" sldId="511"/>
            <ac:picMk id="36" creationId="{546F3B90-23A9-42D6-2AA0-EDA9596C2AAE}"/>
          </ac:picMkLst>
        </pc:picChg>
      </pc:sldChg>
      <pc:sldChg chg="addSp delSp modSp mod">
        <pc:chgData name="전 혜준" userId="05a7b70c80972da1" providerId="LiveId" clId="{DC8AA094-CE9E-4EE5-92E6-76647AD6D7C5}" dt="2022-05-23T06:09:59.564" v="3874"/>
        <pc:sldMkLst>
          <pc:docMk/>
          <pc:sldMk cId="1305164207" sldId="512"/>
        </pc:sldMkLst>
        <pc:spChg chg="mod">
          <ac:chgData name="전 혜준" userId="05a7b70c80972da1" providerId="LiveId" clId="{DC8AA094-CE9E-4EE5-92E6-76647AD6D7C5}" dt="2022-05-23T05:59:12.854" v="3552" actId="1076"/>
          <ac:spMkLst>
            <pc:docMk/>
            <pc:sldMk cId="1305164207" sldId="512"/>
            <ac:spMk id="37" creationId="{37CAAF20-0FFC-2BF7-EEA3-DB4F0CA47AA3}"/>
          </ac:spMkLst>
        </pc:spChg>
        <pc:spChg chg="add del mod">
          <ac:chgData name="전 혜준" userId="05a7b70c80972da1" providerId="LiveId" clId="{DC8AA094-CE9E-4EE5-92E6-76647AD6D7C5}" dt="2022-05-23T05:56:49.406" v="3320"/>
          <ac:spMkLst>
            <pc:docMk/>
            <pc:sldMk cId="1305164207" sldId="512"/>
            <ac:spMk id="38" creationId="{904728A8-10FE-00F4-2391-C4C0751C8A5D}"/>
          </ac:spMkLst>
        </pc:spChg>
        <pc:spChg chg="add mod">
          <ac:chgData name="전 혜준" userId="05a7b70c80972da1" providerId="LiveId" clId="{DC8AA094-CE9E-4EE5-92E6-76647AD6D7C5}" dt="2022-05-23T05:59:09.770" v="3551" actId="1076"/>
          <ac:spMkLst>
            <pc:docMk/>
            <pc:sldMk cId="1305164207" sldId="512"/>
            <ac:spMk id="40" creationId="{CDF70C9D-05D3-04FE-E643-9D42EC050694}"/>
          </ac:spMkLst>
        </pc:spChg>
        <pc:spChg chg="add mod">
          <ac:chgData name="전 혜준" userId="05a7b70c80972da1" providerId="LiveId" clId="{DC8AA094-CE9E-4EE5-92E6-76647AD6D7C5}" dt="2022-05-23T05:58:53.495" v="3539"/>
          <ac:spMkLst>
            <pc:docMk/>
            <pc:sldMk cId="1305164207" sldId="512"/>
            <ac:spMk id="42" creationId="{E161F0C4-645D-CCF3-E613-6F243D17BB2C}"/>
          </ac:spMkLst>
        </pc:spChg>
        <pc:spChg chg="add mod">
          <ac:chgData name="전 혜준" userId="05a7b70c80972da1" providerId="LiveId" clId="{DC8AA094-CE9E-4EE5-92E6-76647AD6D7C5}" dt="2022-05-23T06:09:59.564" v="3874"/>
          <ac:spMkLst>
            <pc:docMk/>
            <pc:sldMk cId="1305164207" sldId="512"/>
            <ac:spMk id="43" creationId="{617C8D60-A7A2-77E8-E379-04CE83F8C0A8}"/>
          </ac:spMkLst>
        </pc:spChg>
        <pc:spChg chg="add mod">
          <ac:chgData name="전 혜준" userId="05a7b70c80972da1" providerId="LiveId" clId="{DC8AA094-CE9E-4EE5-92E6-76647AD6D7C5}" dt="2022-05-23T05:59:47.224" v="3564" actId="1076"/>
          <ac:spMkLst>
            <pc:docMk/>
            <pc:sldMk cId="1305164207" sldId="512"/>
            <ac:spMk id="44" creationId="{A15C13AD-FDEC-88FC-2F7A-9AF865768C43}"/>
          </ac:spMkLst>
        </pc:spChg>
        <pc:spChg chg="mod">
          <ac:chgData name="전 혜준" userId="05a7b70c80972da1" providerId="LiveId" clId="{DC8AA094-CE9E-4EE5-92E6-76647AD6D7C5}" dt="2022-05-23T05:58:38.890" v="3518" actId="1076"/>
          <ac:spMkLst>
            <pc:docMk/>
            <pc:sldMk cId="1305164207" sldId="512"/>
            <ac:spMk id="65" creationId="{036F3B7F-0C22-CDEF-25CD-1DB971E0ABAD}"/>
          </ac:spMkLst>
        </pc:spChg>
        <pc:picChg chg="add del mod">
          <ac:chgData name="전 혜준" userId="05a7b70c80972da1" providerId="LiveId" clId="{DC8AA094-CE9E-4EE5-92E6-76647AD6D7C5}" dt="2022-05-23T05:58:32.682" v="3516" actId="478"/>
          <ac:picMkLst>
            <pc:docMk/>
            <pc:sldMk cId="1305164207" sldId="512"/>
            <ac:picMk id="4" creationId="{67DA7CD6-B087-4526-A655-5ECB4903DF27}"/>
          </ac:picMkLst>
        </pc:picChg>
      </pc:sldChg>
      <pc:sldChg chg="del">
        <pc:chgData name="전 혜준" userId="05a7b70c80972da1" providerId="LiveId" clId="{DC8AA094-CE9E-4EE5-92E6-76647AD6D7C5}" dt="2022-05-23T04:54:13.324" v="333" actId="47"/>
        <pc:sldMkLst>
          <pc:docMk/>
          <pc:sldMk cId="254266222" sldId="513"/>
        </pc:sldMkLst>
      </pc:sldChg>
      <pc:sldChg chg="modSp mod">
        <pc:chgData name="전 혜준" userId="05a7b70c80972da1" providerId="LiveId" clId="{DC8AA094-CE9E-4EE5-92E6-76647AD6D7C5}" dt="2022-05-23T06:15:17.219" v="4033"/>
        <pc:sldMkLst>
          <pc:docMk/>
          <pc:sldMk cId="2498501703" sldId="520"/>
        </pc:sldMkLst>
        <pc:spChg chg="mod">
          <ac:chgData name="전 혜준" userId="05a7b70c80972da1" providerId="LiveId" clId="{DC8AA094-CE9E-4EE5-92E6-76647AD6D7C5}" dt="2022-05-23T06:15:17.219" v="4033"/>
          <ac:spMkLst>
            <pc:docMk/>
            <pc:sldMk cId="2498501703" sldId="520"/>
            <ac:spMk id="108" creationId="{694BE968-493C-D9D8-EDB3-614A2F53CBA8}"/>
          </ac:spMkLst>
        </pc:spChg>
      </pc:sldChg>
      <pc:sldChg chg="addSp modSp del mod">
        <pc:chgData name="전 혜준" userId="05a7b70c80972da1" providerId="LiveId" clId="{DC8AA094-CE9E-4EE5-92E6-76647AD6D7C5}" dt="2022-05-23T05:19:37.516" v="964" actId="47"/>
        <pc:sldMkLst>
          <pc:docMk/>
          <pc:sldMk cId="29785385" sldId="522"/>
        </pc:sldMkLst>
        <pc:spChg chg="mod">
          <ac:chgData name="전 혜준" userId="05a7b70c80972da1" providerId="LiveId" clId="{DC8AA094-CE9E-4EE5-92E6-76647AD6D7C5}" dt="2022-05-23T05:09:08.060" v="554" actId="1076"/>
          <ac:spMkLst>
            <pc:docMk/>
            <pc:sldMk cId="29785385" sldId="522"/>
            <ac:spMk id="3" creationId="{7E0B9518-05B1-928E-25A2-989FDF601709}"/>
          </ac:spMkLst>
        </pc:spChg>
        <pc:spChg chg="add mod">
          <ac:chgData name="전 혜준" userId="05a7b70c80972da1" providerId="LiveId" clId="{DC8AA094-CE9E-4EE5-92E6-76647AD6D7C5}" dt="2022-05-23T05:09:00.989" v="551" actId="1076"/>
          <ac:spMkLst>
            <pc:docMk/>
            <pc:sldMk cId="29785385" sldId="522"/>
            <ac:spMk id="8" creationId="{C93197F3-1AF0-CA04-72C4-414E47EE8193}"/>
          </ac:spMkLst>
        </pc:spChg>
        <pc:picChg chg="add mod">
          <ac:chgData name="전 혜준" userId="05a7b70c80972da1" providerId="LiveId" clId="{DC8AA094-CE9E-4EE5-92E6-76647AD6D7C5}" dt="2022-05-23T05:05:08.647" v="365" actId="1076"/>
          <ac:picMkLst>
            <pc:docMk/>
            <pc:sldMk cId="29785385" sldId="522"/>
            <ac:picMk id="4" creationId="{44777E6F-217E-F1DA-8521-E164C0B43148}"/>
          </ac:picMkLst>
        </pc:picChg>
        <pc:picChg chg="add mod">
          <ac:chgData name="전 혜준" userId="05a7b70c80972da1" providerId="LiveId" clId="{DC8AA094-CE9E-4EE5-92E6-76647AD6D7C5}" dt="2022-05-23T05:05:06.937" v="364" actId="1076"/>
          <ac:picMkLst>
            <pc:docMk/>
            <pc:sldMk cId="29785385" sldId="522"/>
            <ac:picMk id="5" creationId="{985D803A-60F4-6392-2DB9-EA65AABB1669}"/>
          </ac:picMkLst>
        </pc:picChg>
        <pc:picChg chg="add mod">
          <ac:chgData name="전 혜준" userId="05a7b70c80972da1" providerId="LiveId" clId="{DC8AA094-CE9E-4EE5-92E6-76647AD6D7C5}" dt="2022-05-23T05:05:14.430" v="368" actId="1076"/>
          <ac:picMkLst>
            <pc:docMk/>
            <pc:sldMk cId="29785385" sldId="522"/>
            <ac:picMk id="6" creationId="{DEF64002-82D0-9C79-8000-48019D01A5FC}"/>
          </ac:picMkLst>
        </pc:picChg>
        <pc:picChg chg="add mod">
          <ac:chgData name="전 혜준" userId="05a7b70c80972da1" providerId="LiveId" clId="{DC8AA094-CE9E-4EE5-92E6-76647AD6D7C5}" dt="2022-05-23T05:05:04.163" v="363" actId="1076"/>
          <ac:picMkLst>
            <pc:docMk/>
            <pc:sldMk cId="29785385" sldId="522"/>
            <ac:picMk id="7" creationId="{D87BA643-3356-DF2E-56ED-330E655848A6}"/>
          </ac:picMkLst>
        </pc:picChg>
      </pc:sldChg>
      <pc:sldChg chg="addSp delSp modSp mod">
        <pc:chgData name="전 혜준" userId="05a7b70c80972da1" providerId="LiveId" clId="{DC8AA094-CE9E-4EE5-92E6-76647AD6D7C5}" dt="2022-05-23T06:56:02.782" v="4659" actId="20577"/>
        <pc:sldMkLst>
          <pc:docMk/>
          <pc:sldMk cId="1390087527" sldId="524"/>
        </pc:sldMkLst>
        <pc:spChg chg="mod">
          <ac:chgData name="전 혜준" userId="05a7b70c80972da1" providerId="LiveId" clId="{DC8AA094-CE9E-4EE5-92E6-76647AD6D7C5}" dt="2022-05-23T06:56:02.782" v="4659" actId="20577"/>
          <ac:spMkLst>
            <pc:docMk/>
            <pc:sldMk cId="1390087527" sldId="524"/>
            <ac:spMk id="73" creationId="{02AE2431-10B3-2159-7D9E-C1D9A4FF7AB5}"/>
          </ac:spMkLst>
        </pc:spChg>
        <pc:picChg chg="mod">
          <ac:chgData name="전 혜준" userId="05a7b70c80972da1" providerId="LiveId" clId="{DC8AA094-CE9E-4EE5-92E6-76647AD6D7C5}" dt="2022-05-23T06:55:34.242" v="4614" actId="1076"/>
          <ac:picMkLst>
            <pc:docMk/>
            <pc:sldMk cId="1390087527" sldId="524"/>
            <ac:picMk id="8" creationId="{B6892A08-E19D-523C-13DD-BFF9C24E4B6F}"/>
          </ac:picMkLst>
        </pc:picChg>
        <pc:picChg chg="add mod">
          <ac:chgData name="전 혜준" userId="05a7b70c80972da1" providerId="LiveId" clId="{DC8AA094-CE9E-4EE5-92E6-76647AD6D7C5}" dt="2022-05-23T06:55:10.604" v="4611" actId="1076"/>
          <ac:picMkLst>
            <pc:docMk/>
            <pc:sldMk cId="1390087527" sldId="524"/>
            <ac:picMk id="75" creationId="{21B0529E-9B57-BD64-EEC3-BD67C8B065F0}"/>
          </ac:picMkLst>
        </pc:picChg>
        <pc:picChg chg="add del mod">
          <ac:chgData name="전 혜준" userId="05a7b70c80972da1" providerId="LiveId" clId="{DC8AA094-CE9E-4EE5-92E6-76647AD6D7C5}" dt="2022-05-23T06:54:41.290" v="4610" actId="1076"/>
          <ac:picMkLst>
            <pc:docMk/>
            <pc:sldMk cId="1390087527" sldId="524"/>
            <ac:picMk id="112" creationId="{49D69E97-EEF0-08BD-1D5B-60D02EB1360D}"/>
          </ac:picMkLst>
        </pc:picChg>
      </pc:sldChg>
      <pc:sldChg chg="addSp modSp mod">
        <pc:chgData name="전 혜준" userId="05a7b70c80972da1" providerId="LiveId" clId="{DC8AA094-CE9E-4EE5-92E6-76647AD6D7C5}" dt="2022-05-23T06:57:04.775" v="4682" actId="207"/>
        <pc:sldMkLst>
          <pc:docMk/>
          <pc:sldMk cId="1176208493" sldId="525"/>
        </pc:sldMkLst>
        <pc:spChg chg="mod">
          <ac:chgData name="전 혜준" userId="05a7b70c80972da1" providerId="LiveId" clId="{DC8AA094-CE9E-4EE5-92E6-76647AD6D7C5}" dt="2022-05-23T04:51:35.606" v="252" actId="1076"/>
          <ac:spMkLst>
            <pc:docMk/>
            <pc:sldMk cId="1176208493" sldId="525"/>
            <ac:spMk id="45" creationId="{1E686AFB-C202-7F65-9B90-351363573D9F}"/>
          </ac:spMkLst>
        </pc:spChg>
        <pc:spChg chg="add mod">
          <ac:chgData name="전 혜준" userId="05a7b70c80972da1" providerId="LiveId" clId="{DC8AA094-CE9E-4EE5-92E6-76647AD6D7C5}" dt="2022-05-23T06:57:04.775" v="4682" actId="207"/>
          <ac:spMkLst>
            <pc:docMk/>
            <pc:sldMk cId="1176208493" sldId="525"/>
            <ac:spMk id="59" creationId="{84F5CE1F-64C1-2641-E953-914E0AB7A96E}"/>
          </ac:spMkLst>
        </pc:spChg>
        <pc:spChg chg="add mod">
          <ac:chgData name="전 혜준" userId="05a7b70c80972da1" providerId="LiveId" clId="{DC8AA094-CE9E-4EE5-92E6-76647AD6D7C5}" dt="2022-05-23T04:51:46.574" v="260"/>
          <ac:spMkLst>
            <pc:docMk/>
            <pc:sldMk cId="1176208493" sldId="525"/>
            <ac:spMk id="60" creationId="{7D0DBC9D-26B3-70A0-B7AD-A9ECD1B2FB09}"/>
          </ac:spMkLst>
        </pc:spChg>
        <pc:spChg chg="mod">
          <ac:chgData name="전 혜준" userId="05a7b70c80972da1" providerId="LiveId" clId="{DC8AA094-CE9E-4EE5-92E6-76647AD6D7C5}" dt="2022-05-23T04:47:35.376" v="14" actId="1076"/>
          <ac:spMkLst>
            <pc:docMk/>
            <pc:sldMk cId="1176208493" sldId="525"/>
            <ac:spMk id="65" creationId="{036F3B7F-0C22-CDEF-25CD-1DB971E0ABAD}"/>
          </ac:spMkLst>
        </pc:spChg>
        <pc:spChg chg="add mod">
          <ac:chgData name="전 혜준" userId="05a7b70c80972da1" providerId="LiveId" clId="{DC8AA094-CE9E-4EE5-92E6-76647AD6D7C5}" dt="2022-05-23T04:51:43.852" v="257"/>
          <ac:spMkLst>
            <pc:docMk/>
            <pc:sldMk cId="1176208493" sldId="525"/>
            <ac:spMk id="69" creationId="{21232AE2-F4CE-C5FF-75B9-6A09BB5FD137}"/>
          </ac:spMkLst>
        </pc:spChg>
        <pc:spChg chg="add mod">
          <ac:chgData name="전 혜준" userId="05a7b70c80972da1" providerId="LiveId" clId="{DC8AA094-CE9E-4EE5-92E6-76647AD6D7C5}" dt="2022-05-23T04:52:49.504" v="293"/>
          <ac:spMkLst>
            <pc:docMk/>
            <pc:sldMk cId="1176208493" sldId="525"/>
            <ac:spMk id="71" creationId="{FF2663F0-E7D2-0CEC-517F-68F6534F8994}"/>
          </ac:spMkLst>
        </pc:spChg>
        <pc:spChg chg="add mod">
          <ac:chgData name="전 혜준" userId="05a7b70c80972da1" providerId="LiveId" clId="{DC8AA094-CE9E-4EE5-92E6-76647AD6D7C5}" dt="2022-05-23T04:53:10.666" v="307"/>
          <ac:spMkLst>
            <pc:docMk/>
            <pc:sldMk cId="1176208493" sldId="525"/>
            <ac:spMk id="72" creationId="{89D87F56-F9F7-C974-0AAC-A3338CAE10C0}"/>
          </ac:spMkLst>
        </pc:spChg>
        <pc:spChg chg="add mod">
          <ac:chgData name="전 혜준" userId="05a7b70c80972da1" providerId="LiveId" clId="{DC8AA094-CE9E-4EE5-92E6-76647AD6D7C5}" dt="2022-05-23T04:52:45.357" v="290"/>
          <ac:spMkLst>
            <pc:docMk/>
            <pc:sldMk cId="1176208493" sldId="525"/>
            <ac:spMk id="74" creationId="{BB9696B0-5483-C6A0-C59A-6A5A163578A1}"/>
          </ac:spMkLst>
        </pc:spChg>
        <pc:spChg chg="add mod">
          <ac:chgData name="전 혜준" userId="05a7b70c80972da1" providerId="LiveId" clId="{DC8AA094-CE9E-4EE5-92E6-76647AD6D7C5}" dt="2022-05-23T04:52:16.410" v="276" actId="571"/>
          <ac:spMkLst>
            <pc:docMk/>
            <pc:sldMk cId="1176208493" sldId="525"/>
            <ac:spMk id="75" creationId="{E82C9B5F-3FFC-7FE1-95F1-9AEAB3F6E1BF}"/>
          </ac:spMkLst>
        </pc:spChg>
        <pc:spChg chg="add mod">
          <ac:chgData name="전 혜준" userId="05a7b70c80972da1" providerId="LiveId" clId="{DC8AA094-CE9E-4EE5-92E6-76647AD6D7C5}" dt="2022-05-23T04:52:51.329" v="296"/>
          <ac:spMkLst>
            <pc:docMk/>
            <pc:sldMk cId="1176208493" sldId="525"/>
            <ac:spMk id="76" creationId="{5556C72B-01C8-505C-E606-6C02542DCE52}"/>
          </ac:spMkLst>
        </pc:spChg>
        <pc:spChg chg="add mod">
          <ac:chgData name="전 혜준" userId="05a7b70c80972da1" providerId="LiveId" clId="{DC8AA094-CE9E-4EE5-92E6-76647AD6D7C5}" dt="2022-05-23T04:53:05.141" v="304"/>
          <ac:spMkLst>
            <pc:docMk/>
            <pc:sldMk cId="1176208493" sldId="525"/>
            <ac:spMk id="92" creationId="{E84CE690-8F76-D5E3-9410-EB3C3BF790D5}"/>
          </ac:spMkLst>
        </pc:spChg>
      </pc:sldChg>
      <pc:sldChg chg="addSp delSp modSp add mod">
        <pc:chgData name="전 혜준" userId="05a7b70c80972da1" providerId="LiveId" clId="{DC8AA094-CE9E-4EE5-92E6-76647AD6D7C5}" dt="2022-05-23T07:00:47.185" v="4702" actId="14100"/>
        <pc:sldMkLst>
          <pc:docMk/>
          <pc:sldMk cId="1792803663" sldId="526"/>
        </pc:sldMkLst>
        <pc:spChg chg="del mod topLvl">
          <ac:chgData name="전 혜준" userId="05a7b70c80972da1" providerId="LiveId" clId="{DC8AA094-CE9E-4EE5-92E6-76647AD6D7C5}" dt="2022-05-23T05:10:22.501" v="604" actId="478"/>
          <ac:spMkLst>
            <pc:docMk/>
            <pc:sldMk cId="1792803663" sldId="526"/>
            <ac:spMk id="3" creationId="{33771384-E9C0-3B93-6412-F4A4BF296D3C}"/>
          </ac:spMkLst>
        </pc:spChg>
        <pc:spChg chg="mod topLvl">
          <ac:chgData name="전 혜준" userId="05a7b70c80972da1" providerId="LiveId" clId="{DC8AA094-CE9E-4EE5-92E6-76647AD6D7C5}" dt="2022-05-23T05:09:54.580" v="592" actId="165"/>
          <ac:spMkLst>
            <pc:docMk/>
            <pc:sldMk cId="1792803663" sldId="526"/>
            <ac:spMk id="8" creationId="{8E1937AC-B762-652C-D3F7-A1D6D33B241C}"/>
          </ac:spMkLst>
        </pc:spChg>
        <pc:spChg chg="del mod topLvl">
          <ac:chgData name="전 혜준" userId="05a7b70c80972da1" providerId="LiveId" clId="{DC8AA094-CE9E-4EE5-92E6-76647AD6D7C5}" dt="2022-05-23T05:10:23.431" v="605" actId="478"/>
          <ac:spMkLst>
            <pc:docMk/>
            <pc:sldMk cId="1792803663" sldId="526"/>
            <ac:spMk id="14" creationId="{DA36C695-2DF6-EFAB-58CD-A96BB8F78753}"/>
          </ac:spMkLst>
        </pc:spChg>
        <pc:spChg chg="del mod topLvl">
          <ac:chgData name="전 혜준" userId="05a7b70c80972da1" providerId="LiveId" clId="{DC8AA094-CE9E-4EE5-92E6-76647AD6D7C5}" dt="2022-05-23T05:10:25.012" v="606" actId="478"/>
          <ac:spMkLst>
            <pc:docMk/>
            <pc:sldMk cId="1792803663" sldId="526"/>
            <ac:spMk id="15" creationId="{0FC936EE-ECA9-6847-F3FF-8A1BFD676896}"/>
          </ac:spMkLst>
        </pc:spChg>
        <pc:spChg chg="add mod">
          <ac:chgData name="전 혜준" userId="05a7b70c80972da1" providerId="LiveId" clId="{DC8AA094-CE9E-4EE5-92E6-76647AD6D7C5}" dt="2022-05-23T06:58:50.519" v="4698" actId="20577"/>
          <ac:spMkLst>
            <pc:docMk/>
            <pc:sldMk cId="1792803663" sldId="526"/>
            <ac:spMk id="16" creationId="{05394881-532E-F8CF-6E14-DBC2DAD2BC2C}"/>
          </ac:spMkLst>
        </pc:spChg>
        <pc:spChg chg="mod topLvl">
          <ac:chgData name="전 혜준" userId="05a7b70c80972da1" providerId="LiveId" clId="{DC8AA094-CE9E-4EE5-92E6-76647AD6D7C5}" dt="2022-05-23T05:11:06.544" v="646" actId="404"/>
          <ac:spMkLst>
            <pc:docMk/>
            <pc:sldMk cId="1792803663" sldId="526"/>
            <ac:spMk id="17" creationId="{80FAB3D7-84DC-1ECF-5C04-3F89CBB0189C}"/>
          </ac:spMkLst>
        </pc:spChg>
        <pc:spChg chg="mod">
          <ac:chgData name="전 혜준" userId="05a7b70c80972da1" providerId="LiveId" clId="{DC8AA094-CE9E-4EE5-92E6-76647AD6D7C5}" dt="2022-05-23T05:09:54.580" v="592" actId="165"/>
          <ac:spMkLst>
            <pc:docMk/>
            <pc:sldMk cId="1792803663" sldId="526"/>
            <ac:spMk id="20" creationId="{87AF14B8-BDEA-2855-1E88-08FB08F863C4}"/>
          </ac:spMkLst>
        </pc:spChg>
        <pc:spChg chg="mod">
          <ac:chgData name="전 혜준" userId="05a7b70c80972da1" providerId="LiveId" clId="{DC8AA094-CE9E-4EE5-92E6-76647AD6D7C5}" dt="2022-05-23T05:09:54.580" v="592" actId="165"/>
          <ac:spMkLst>
            <pc:docMk/>
            <pc:sldMk cId="1792803663" sldId="526"/>
            <ac:spMk id="21" creationId="{4C42BB41-8AC7-C851-E06F-032D1617AEC9}"/>
          </ac:spMkLst>
        </pc:spChg>
        <pc:spChg chg="mod">
          <ac:chgData name="전 혜준" userId="05a7b70c80972da1" providerId="LiveId" clId="{DC8AA094-CE9E-4EE5-92E6-76647AD6D7C5}" dt="2022-05-23T05:09:54.580" v="592" actId="165"/>
          <ac:spMkLst>
            <pc:docMk/>
            <pc:sldMk cId="1792803663" sldId="526"/>
            <ac:spMk id="24" creationId="{76BE1FE5-B9C1-ACA3-8677-A726402A6217}"/>
          </ac:spMkLst>
        </pc:spChg>
        <pc:spChg chg="del">
          <ac:chgData name="전 혜준" userId="05a7b70c80972da1" providerId="LiveId" clId="{DC8AA094-CE9E-4EE5-92E6-76647AD6D7C5}" dt="2022-05-23T05:10:20.568" v="603" actId="478"/>
          <ac:spMkLst>
            <pc:docMk/>
            <pc:sldMk cId="1792803663" sldId="526"/>
            <ac:spMk id="30" creationId="{2C4AC317-C87D-84B5-AD53-83BBDEAE5D3E}"/>
          </ac:spMkLst>
        </pc:spChg>
        <pc:grpChg chg="mod">
          <ac:chgData name="전 혜준" userId="05a7b70c80972da1" providerId="LiveId" clId="{DC8AA094-CE9E-4EE5-92E6-76647AD6D7C5}" dt="2022-05-23T05:09:54.580" v="592" actId="165"/>
          <ac:grpSpMkLst>
            <pc:docMk/>
            <pc:sldMk cId="1792803663" sldId="526"/>
            <ac:grpSpMk id="23" creationId="{F49978AE-49B7-CC3A-469C-3229BDB0F8DD}"/>
          </ac:grpSpMkLst>
        </pc:grpChg>
        <pc:grpChg chg="mod topLvl">
          <ac:chgData name="전 혜준" userId="05a7b70c80972da1" providerId="LiveId" clId="{DC8AA094-CE9E-4EE5-92E6-76647AD6D7C5}" dt="2022-05-23T05:09:54.580" v="592" actId="165"/>
          <ac:grpSpMkLst>
            <pc:docMk/>
            <pc:sldMk cId="1792803663" sldId="526"/>
            <ac:grpSpMk id="25" creationId="{7ECEC947-526A-3A92-6D00-3C5EAA559C84}"/>
          </ac:grpSpMkLst>
        </pc:grpChg>
        <pc:grpChg chg="del">
          <ac:chgData name="전 혜준" userId="05a7b70c80972da1" providerId="LiveId" clId="{DC8AA094-CE9E-4EE5-92E6-76647AD6D7C5}" dt="2022-05-23T05:09:54.580" v="592" actId="165"/>
          <ac:grpSpMkLst>
            <pc:docMk/>
            <pc:sldMk cId="1792803663" sldId="526"/>
            <ac:grpSpMk id="27" creationId="{59852D50-D6E5-F7F4-381E-4836FAF2A3DA}"/>
          </ac:grpSpMkLst>
        </pc:grpChg>
        <pc:picChg chg="add mod">
          <ac:chgData name="전 혜준" userId="05a7b70c80972da1" providerId="LiveId" clId="{DC8AA094-CE9E-4EE5-92E6-76647AD6D7C5}" dt="2022-05-23T07:00:47.185" v="4702" actId="14100"/>
          <ac:picMkLst>
            <pc:docMk/>
            <pc:sldMk cId="1792803663" sldId="526"/>
            <ac:picMk id="18" creationId="{D3CCD257-7B63-B1CC-BB58-E161140241AE}"/>
          </ac:picMkLst>
        </pc:picChg>
        <pc:picChg chg="add mod">
          <ac:chgData name="전 혜준" userId="05a7b70c80972da1" providerId="LiveId" clId="{DC8AA094-CE9E-4EE5-92E6-76647AD6D7C5}" dt="2022-05-23T05:18:15.368" v="938" actId="1076"/>
          <ac:picMkLst>
            <pc:docMk/>
            <pc:sldMk cId="1792803663" sldId="526"/>
            <ac:picMk id="22" creationId="{B44EB1B1-51DD-80EA-E401-181FB40404A3}"/>
          </ac:picMkLst>
        </pc:picChg>
        <pc:picChg chg="add mod">
          <ac:chgData name="전 혜준" userId="05a7b70c80972da1" providerId="LiveId" clId="{DC8AA094-CE9E-4EE5-92E6-76647AD6D7C5}" dt="2022-05-23T05:18:15.368" v="938" actId="1076"/>
          <ac:picMkLst>
            <pc:docMk/>
            <pc:sldMk cId="1792803663" sldId="526"/>
            <ac:picMk id="26" creationId="{5D1CC736-2261-A7E1-9E91-442FC39A6C0A}"/>
          </ac:picMkLst>
        </pc:picChg>
        <pc:picChg chg="add mod">
          <ac:chgData name="전 혜준" userId="05a7b70c80972da1" providerId="LiveId" clId="{DC8AA094-CE9E-4EE5-92E6-76647AD6D7C5}" dt="2022-05-23T05:18:15.368" v="938" actId="1076"/>
          <ac:picMkLst>
            <pc:docMk/>
            <pc:sldMk cId="1792803663" sldId="526"/>
            <ac:picMk id="29" creationId="{BC433BA0-A35A-F65F-8082-E82FACE131AD}"/>
          </ac:picMkLst>
        </pc:picChg>
      </pc:sldChg>
      <pc:sldChg chg="addSp delSp modSp add mod ord">
        <pc:chgData name="전 혜준" userId="05a7b70c80972da1" providerId="LiveId" clId="{DC8AA094-CE9E-4EE5-92E6-76647AD6D7C5}" dt="2022-05-23T07:05:36.622" v="4843" actId="20577"/>
        <pc:sldMkLst>
          <pc:docMk/>
          <pc:sldMk cId="700658236" sldId="527"/>
        </pc:sldMkLst>
        <pc:spChg chg="mod">
          <ac:chgData name="전 혜준" userId="05a7b70c80972da1" providerId="LiveId" clId="{DC8AA094-CE9E-4EE5-92E6-76647AD6D7C5}" dt="2022-05-23T05:45:25.665" v="2772" actId="1076"/>
          <ac:spMkLst>
            <pc:docMk/>
            <pc:sldMk cId="700658236" sldId="527"/>
            <ac:spMk id="8" creationId="{8E1937AC-B762-652C-D3F7-A1D6D33B241C}"/>
          </ac:spMkLst>
        </pc:spChg>
        <pc:spChg chg="del mod">
          <ac:chgData name="전 혜준" userId="05a7b70c80972da1" providerId="LiveId" clId="{DC8AA094-CE9E-4EE5-92E6-76647AD6D7C5}" dt="2022-05-23T05:50:00.279" v="3035" actId="478"/>
          <ac:spMkLst>
            <pc:docMk/>
            <pc:sldMk cId="700658236" sldId="527"/>
            <ac:spMk id="16" creationId="{05394881-532E-F8CF-6E14-DBC2DAD2BC2C}"/>
          </ac:spMkLst>
        </pc:spChg>
        <pc:spChg chg="mod">
          <ac:chgData name="전 혜준" userId="05a7b70c80972da1" providerId="LiveId" clId="{DC8AA094-CE9E-4EE5-92E6-76647AD6D7C5}" dt="2022-05-23T07:04:57.951" v="4804"/>
          <ac:spMkLst>
            <pc:docMk/>
            <pc:sldMk cId="700658236" sldId="527"/>
            <ac:spMk id="17" creationId="{80FAB3D7-84DC-1ECF-5C04-3F89CBB0189C}"/>
          </ac:spMkLst>
        </pc:spChg>
        <pc:spChg chg="add mod">
          <ac:chgData name="전 혜준" userId="05a7b70c80972da1" providerId="LiveId" clId="{DC8AA094-CE9E-4EE5-92E6-76647AD6D7C5}" dt="2022-05-23T07:05:36.622" v="4843" actId="20577"/>
          <ac:spMkLst>
            <pc:docMk/>
            <pc:sldMk cId="700658236" sldId="527"/>
            <ac:spMk id="27" creationId="{A4927118-E9C4-6FB5-5EEC-9F0A9968FBFC}"/>
          </ac:spMkLst>
        </pc:spChg>
        <pc:spChg chg="add mod">
          <ac:chgData name="전 혜준" userId="05a7b70c80972da1" providerId="LiveId" clId="{DC8AA094-CE9E-4EE5-92E6-76647AD6D7C5}" dt="2022-05-23T06:02:24.605" v="3633" actId="14100"/>
          <ac:spMkLst>
            <pc:docMk/>
            <pc:sldMk cId="700658236" sldId="527"/>
            <ac:spMk id="30" creationId="{DA74AD2C-6D95-C3B4-4905-160309043F1F}"/>
          </ac:spMkLst>
        </pc:spChg>
        <pc:grpChg chg="mod">
          <ac:chgData name="전 혜준" userId="05a7b70c80972da1" providerId="LiveId" clId="{DC8AA094-CE9E-4EE5-92E6-76647AD6D7C5}" dt="2022-05-23T05:52:35.406" v="3146" actId="1076"/>
          <ac:grpSpMkLst>
            <pc:docMk/>
            <pc:sldMk cId="700658236" sldId="527"/>
            <ac:grpSpMk id="25" creationId="{7ECEC947-526A-3A92-6D00-3C5EAA559C84}"/>
          </ac:grpSpMkLst>
        </pc:grpChg>
        <pc:picChg chg="del">
          <ac:chgData name="전 혜준" userId="05a7b70c80972da1" providerId="LiveId" clId="{DC8AA094-CE9E-4EE5-92E6-76647AD6D7C5}" dt="2022-05-23T05:18:56.758" v="960" actId="478"/>
          <ac:picMkLst>
            <pc:docMk/>
            <pc:sldMk cId="700658236" sldId="527"/>
            <ac:picMk id="18" creationId="{D3CCD257-7B63-B1CC-BB58-E161140241AE}"/>
          </ac:picMkLst>
        </pc:picChg>
        <pc:picChg chg="del">
          <ac:chgData name="전 혜준" userId="05a7b70c80972da1" providerId="LiveId" clId="{DC8AA094-CE9E-4EE5-92E6-76647AD6D7C5}" dt="2022-05-23T05:49:26.503" v="3015" actId="478"/>
          <ac:picMkLst>
            <pc:docMk/>
            <pc:sldMk cId="700658236" sldId="527"/>
            <ac:picMk id="19" creationId="{709FFC8C-AC41-4BF9-53ED-68A1F8E30F65}"/>
          </ac:picMkLst>
        </pc:picChg>
        <pc:picChg chg="del">
          <ac:chgData name="전 혜준" userId="05a7b70c80972da1" providerId="LiveId" clId="{DC8AA094-CE9E-4EE5-92E6-76647AD6D7C5}" dt="2022-05-23T05:18:58.062" v="962" actId="478"/>
          <ac:picMkLst>
            <pc:docMk/>
            <pc:sldMk cId="700658236" sldId="527"/>
            <ac:picMk id="22" creationId="{B44EB1B1-51DD-80EA-E401-181FB40404A3}"/>
          </ac:picMkLst>
        </pc:picChg>
        <pc:picChg chg="del">
          <ac:chgData name="전 혜준" userId="05a7b70c80972da1" providerId="LiveId" clId="{DC8AA094-CE9E-4EE5-92E6-76647AD6D7C5}" dt="2022-05-23T05:18:58.367" v="963" actId="478"/>
          <ac:picMkLst>
            <pc:docMk/>
            <pc:sldMk cId="700658236" sldId="527"/>
            <ac:picMk id="26" creationId="{5D1CC736-2261-A7E1-9E91-442FC39A6C0A}"/>
          </ac:picMkLst>
        </pc:picChg>
        <pc:picChg chg="del">
          <ac:chgData name="전 혜준" userId="05a7b70c80972da1" providerId="LiveId" clId="{DC8AA094-CE9E-4EE5-92E6-76647AD6D7C5}" dt="2022-05-23T05:18:57.423" v="961" actId="478"/>
          <ac:picMkLst>
            <pc:docMk/>
            <pc:sldMk cId="700658236" sldId="527"/>
            <ac:picMk id="29" creationId="{BC433BA0-A35A-F65F-8082-E82FACE131AD}"/>
          </ac:picMkLst>
        </pc:picChg>
        <pc:picChg chg="add mod">
          <ac:chgData name="전 혜준" userId="05a7b70c80972da1" providerId="LiveId" clId="{DC8AA094-CE9E-4EE5-92E6-76647AD6D7C5}" dt="2022-05-23T07:04:32.855" v="4785" actId="1076"/>
          <ac:picMkLst>
            <pc:docMk/>
            <pc:sldMk cId="700658236" sldId="527"/>
            <ac:picMk id="5122" creationId="{8306F26E-4F8E-7876-D0E0-607550AE43CD}"/>
          </ac:picMkLst>
        </pc:picChg>
      </pc:sldChg>
      <pc:sldChg chg="modSp add del mod">
        <pc:chgData name="전 혜준" userId="05a7b70c80972da1" providerId="LiveId" clId="{DC8AA094-CE9E-4EE5-92E6-76647AD6D7C5}" dt="2022-05-23T05:31:48.630" v="1208" actId="47"/>
        <pc:sldMkLst>
          <pc:docMk/>
          <pc:sldMk cId="1842022637" sldId="528"/>
        </pc:sldMkLst>
        <pc:spChg chg="mod">
          <ac:chgData name="전 혜준" userId="05a7b70c80972da1" providerId="LiveId" clId="{DC8AA094-CE9E-4EE5-92E6-76647AD6D7C5}" dt="2022-05-23T05:20:19.910" v="1012" actId="1076"/>
          <ac:spMkLst>
            <pc:docMk/>
            <pc:sldMk cId="1842022637" sldId="528"/>
            <ac:spMk id="8" creationId="{8E1937AC-B762-652C-D3F7-A1D6D33B241C}"/>
          </ac:spMkLst>
        </pc:spChg>
      </pc:sldChg>
      <pc:sldChg chg="modSp add del mod">
        <pc:chgData name="전 혜준" userId="05a7b70c80972da1" providerId="LiveId" clId="{DC8AA094-CE9E-4EE5-92E6-76647AD6D7C5}" dt="2022-05-23T05:31:47.132" v="1207" actId="47"/>
        <pc:sldMkLst>
          <pc:docMk/>
          <pc:sldMk cId="4167301993" sldId="529"/>
        </pc:sldMkLst>
        <pc:spChg chg="mod">
          <ac:chgData name="전 혜준" userId="05a7b70c80972da1" providerId="LiveId" clId="{DC8AA094-CE9E-4EE5-92E6-76647AD6D7C5}" dt="2022-05-23T05:20:14.554" v="1011" actId="1076"/>
          <ac:spMkLst>
            <pc:docMk/>
            <pc:sldMk cId="4167301993" sldId="529"/>
            <ac:spMk id="8" creationId="{8E1937AC-B762-652C-D3F7-A1D6D33B241C}"/>
          </ac:spMkLst>
        </pc:spChg>
      </pc:sldChg>
      <pc:sldChg chg="addSp modSp add del mod">
        <pc:chgData name="전 혜준" userId="05a7b70c80972da1" providerId="LiveId" clId="{DC8AA094-CE9E-4EE5-92E6-76647AD6D7C5}" dt="2022-05-23T05:31:51.983" v="1209" actId="47"/>
        <pc:sldMkLst>
          <pc:docMk/>
          <pc:sldMk cId="1334025531" sldId="530"/>
        </pc:sldMkLst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45" creationId="{A591C7A1-F3F9-DEC7-D1F7-4D6D5EE607B7}"/>
          </ac:spMkLst>
        </pc:spChg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48" creationId="{D5390686-098B-1C85-0B80-11BBBF4CFF62}"/>
          </ac:spMkLst>
        </pc:spChg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49" creationId="{11116A5E-5A87-4C7C-EEF7-CD4F35950254}"/>
          </ac:spMkLst>
        </pc:spChg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50" creationId="{756D12EB-B9DD-B23E-8782-919D5A7BFAAA}"/>
          </ac:spMkLst>
        </pc:spChg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51" creationId="{32FAC9E0-4608-C2D5-3A4D-87B3CB3D2B2A}"/>
          </ac:spMkLst>
        </pc:spChg>
        <pc:spChg chg="mod">
          <ac:chgData name="전 혜준" userId="05a7b70c80972da1" providerId="LiveId" clId="{DC8AA094-CE9E-4EE5-92E6-76647AD6D7C5}" dt="2022-05-23T05:22:19.270" v="1064"/>
          <ac:spMkLst>
            <pc:docMk/>
            <pc:sldMk cId="1334025531" sldId="530"/>
            <ac:spMk id="52" creationId="{56BEDEE5-A957-47C7-61E4-E7201C3E3DE1}"/>
          </ac:spMkLst>
        </pc:spChg>
        <pc:spChg chg="add mod">
          <ac:chgData name="전 혜준" userId="05a7b70c80972da1" providerId="LiveId" clId="{DC8AA094-CE9E-4EE5-92E6-76647AD6D7C5}" dt="2022-05-23T05:22:44.239" v="1070" actId="1076"/>
          <ac:spMkLst>
            <pc:docMk/>
            <pc:sldMk cId="1334025531" sldId="530"/>
            <ac:spMk id="53" creationId="{BC871AC2-46F8-3744-2F8E-82258CF19E23}"/>
          </ac:spMkLst>
        </pc:spChg>
        <pc:spChg chg="mod">
          <ac:chgData name="전 혜준" userId="05a7b70c80972da1" providerId="LiveId" clId="{DC8AA094-CE9E-4EE5-92E6-76647AD6D7C5}" dt="2022-05-23T05:22:49.434" v="1073" actId="1076"/>
          <ac:spMkLst>
            <pc:docMk/>
            <pc:sldMk cId="1334025531" sldId="530"/>
            <ac:spMk id="70" creationId="{31DFF66D-871A-CE2F-9AAD-A1E6558F47C1}"/>
          </ac:spMkLst>
        </pc:spChg>
        <pc:spChg chg="mod">
          <ac:chgData name="전 혜준" userId="05a7b70c80972da1" providerId="LiveId" clId="{DC8AA094-CE9E-4EE5-92E6-76647AD6D7C5}" dt="2022-05-23T05:22:56.707" v="1074" actId="1076"/>
          <ac:spMkLst>
            <pc:docMk/>
            <pc:sldMk cId="1334025531" sldId="530"/>
            <ac:spMk id="73" creationId="{02AE2431-10B3-2159-7D9E-C1D9A4FF7AB5}"/>
          </ac:spMkLst>
        </pc:spChg>
        <pc:grpChg chg="add mod">
          <ac:chgData name="전 혜준" userId="05a7b70c80972da1" providerId="LiveId" clId="{DC8AA094-CE9E-4EE5-92E6-76647AD6D7C5}" dt="2022-05-23T05:22:26.357" v="1066" actId="1076"/>
          <ac:grpSpMkLst>
            <pc:docMk/>
            <pc:sldMk cId="1334025531" sldId="530"/>
            <ac:grpSpMk id="44" creationId="{B9D4DF0B-DF78-80A9-5C2A-A167DC91B37E}"/>
          </ac:grpSpMkLst>
        </pc:grpChg>
        <pc:grpChg chg="mod">
          <ac:chgData name="전 혜준" userId="05a7b70c80972da1" providerId="LiveId" clId="{DC8AA094-CE9E-4EE5-92E6-76647AD6D7C5}" dt="2022-05-23T05:22:19.270" v="1064"/>
          <ac:grpSpMkLst>
            <pc:docMk/>
            <pc:sldMk cId="1334025531" sldId="530"/>
            <ac:grpSpMk id="46" creationId="{2F60768E-BD32-B29D-8E39-99E1438769B4}"/>
          </ac:grpSpMkLst>
        </pc:grpChg>
      </pc:sldChg>
      <pc:sldChg chg="addSp delSp modSp add mod">
        <pc:chgData name="전 혜준" userId="05a7b70c80972da1" providerId="LiveId" clId="{DC8AA094-CE9E-4EE5-92E6-76647AD6D7C5}" dt="2022-05-23T07:10:44.381" v="4927" actId="404"/>
        <pc:sldMkLst>
          <pc:docMk/>
          <pc:sldMk cId="1024521800" sldId="531"/>
        </pc:sldMkLst>
        <pc:spChg chg="add mod">
          <ac:chgData name="전 혜준" userId="05a7b70c80972da1" providerId="LiveId" clId="{DC8AA094-CE9E-4EE5-92E6-76647AD6D7C5}" dt="2022-05-23T07:10:44.381" v="4927" actId="404"/>
          <ac:spMkLst>
            <pc:docMk/>
            <pc:sldMk cId="1024521800" sldId="531"/>
            <ac:spMk id="9" creationId="{E2861152-301F-664F-E5AF-3EC2B6873728}"/>
          </ac:spMkLst>
        </pc:spChg>
        <pc:spChg chg="add mod">
          <ac:chgData name="전 혜준" userId="05a7b70c80972da1" providerId="LiveId" clId="{DC8AA094-CE9E-4EE5-92E6-76647AD6D7C5}" dt="2022-05-23T06:05:16.249" v="3708" actId="1076"/>
          <ac:spMkLst>
            <pc:docMk/>
            <pc:sldMk cId="1024521800" sldId="531"/>
            <ac:spMk id="21" creationId="{11B9D3FB-1DD5-58FA-1875-F8560792D2DA}"/>
          </ac:spMkLst>
        </pc:spChg>
        <pc:spChg chg="del">
          <ac:chgData name="전 혜준" userId="05a7b70c80972da1" providerId="LiveId" clId="{DC8AA094-CE9E-4EE5-92E6-76647AD6D7C5}" dt="2022-05-23T05:30:23.242" v="1181" actId="478"/>
          <ac:spMkLst>
            <pc:docMk/>
            <pc:sldMk cId="1024521800" sldId="531"/>
            <ac:spMk id="22" creationId="{25F32F0D-7DB1-4ED9-8FFA-E9755C483486}"/>
          </ac:spMkLst>
        </pc:spChg>
        <pc:spChg chg="add 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24" creationId="{4C9D34AF-C731-2454-1340-8FABA30D9105}"/>
          </ac:spMkLst>
        </pc:spChg>
        <pc:spChg chg="mod">
          <ac:chgData name="전 혜준" userId="05a7b70c80972da1" providerId="LiveId" clId="{DC8AA094-CE9E-4EE5-92E6-76647AD6D7C5}" dt="2022-05-23T05:29:26.806" v="1172" actId="14100"/>
          <ac:spMkLst>
            <pc:docMk/>
            <pc:sldMk cId="1024521800" sldId="531"/>
            <ac:spMk id="25" creationId="{297158D8-BA4D-4868-6319-760CAAB6CE6F}"/>
          </ac:spMkLst>
        </pc:spChg>
        <pc:spChg chg="add 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26" creationId="{750639C6-567E-A55A-3023-7A4EC78D872A}"/>
          </ac:spMkLst>
        </pc:spChg>
        <pc:spChg chg="mod">
          <ac:chgData name="전 혜준" userId="05a7b70c80972da1" providerId="LiveId" clId="{DC8AA094-CE9E-4EE5-92E6-76647AD6D7C5}" dt="2022-05-23T05:28:58.189" v="1165" actId="20577"/>
          <ac:spMkLst>
            <pc:docMk/>
            <pc:sldMk cId="1024521800" sldId="531"/>
            <ac:spMk id="27" creationId="{F348214C-AAF9-A08E-5AB6-EF0255B3CF68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29" creationId="{EC90016D-8A42-C76A-04D2-C0C0CC0E96AA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31" creationId="{B1B09C6D-F2D9-6AC4-1A7A-603F9C6B90C1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34" creationId="{FD971294-155E-255B-012B-474ABD1AB745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38" creationId="{AA39D001-E7C7-FEEA-19CA-2F99A70DDEDD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40" creationId="{D3F674DE-1A35-3A0B-CBDC-561B42891D1F}"/>
          </ac:spMkLst>
        </pc:spChg>
        <pc:spChg chg="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41" creationId="{07F3D0D2-B9E5-88ED-DD56-8E99567B6111}"/>
          </ac:spMkLst>
        </pc:spChg>
        <pc:spChg chg="add 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42" creationId="{E9C4709B-5366-954C-A7A8-F08EB32BE51B}"/>
          </ac:spMkLst>
        </pc:spChg>
        <pc:spChg chg="mod topLvl">
          <ac:chgData name="전 혜준" userId="05a7b70c80972da1" providerId="LiveId" clId="{DC8AA094-CE9E-4EE5-92E6-76647AD6D7C5}" dt="2022-05-23T05:54:06.268" v="3204" actId="165"/>
          <ac:spMkLst>
            <pc:docMk/>
            <pc:sldMk cId="1024521800" sldId="531"/>
            <ac:spMk id="46" creationId="{D242C6D7-BEDB-C2B4-5A05-6BBBC90C2FF3}"/>
          </ac:spMkLst>
        </pc:spChg>
        <pc:spChg chg="mod topLvl">
          <ac:chgData name="전 혜준" userId="05a7b70c80972da1" providerId="LiveId" clId="{DC8AA094-CE9E-4EE5-92E6-76647AD6D7C5}" dt="2022-05-23T05:54:06.268" v="3204" actId="165"/>
          <ac:spMkLst>
            <pc:docMk/>
            <pc:sldMk cId="1024521800" sldId="531"/>
            <ac:spMk id="47" creationId="{6C4F5BF4-B2BD-09DC-5701-6B3F598C32AF}"/>
          </ac:spMkLst>
        </pc:spChg>
        <pc:spChg chg="del">
          <ac:chgData name="전 혜준" userId="05a7b70c80972da1" providerId="LiveId" clId="{DC8AA094-CE9E-4EE5-92E6-76647AD6D7C5}" dt="2022-05-23T05:30:23.242" v="1181" actId="478"/>
          <ac:spMkLst>
            <pc:docMk/>
            <pc:sldMk cId="1024521800" sldId="531"/>
            <ac:spMk id="48" creationId="{949668EB-6C83-4D2E-86C1-BD4BBAF3B119}"/>
          </ac:spMkLst>
        </pc:spChg>
        <pc:spChg chg="del mod topLvl">
          <ac:chgData name="전 혜준" userId="05a7b70c80972da1" providerId="LiveId" clId="{DC8AA094-CE9E-4EE5-92E6-76647AD6D7C5}" dt="2022-05-23T05:55:39.552" v="3291" actId="478"/>
          <ac:spMkLst>
            <pc:docMk/>
            <pc:sldMk cId="1024521800" sldId="531"/>
            <ac:spMk id="49" creationId="{1181A22A-02C6-F5DA-0589-71D34230B133}"/>
          </ac:spMkLst>
        </pc:spChg>
        <pc:spChg chg="del mod">
          <ac:chgData name="전 혜준" userId="05a7b70c80972da1" providerId="LiveId" clId="{DC8AA094-CE9E-4EE5-92E6-76647AD6D7C5}" dt="2022-05-23T05:30:10.692" v="1178" actId="478"/>
          <ac:spMkLst>
            <pc:docMk/>
            <pc:sldMk cId="1024521800" sldId="531"/>
            <ac:spMk id="50" creationId="{A627C07E-B10F-45DF-8EEC-6284769B2240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63" creationId="{DDBF47D4-2690-1B16-D7E9-79BE335D17BF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64" creationId="{0069CF1E-720D-233F-BFA0-B5EB3BA936B6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65" creationId="{E68C005D-D9DB-BCF0-F2CA-C87FC0CEC95E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68" creationId="{5F42AEEC-1717-3FD4-117E-14E808A6178E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69" creationId="{05E1BD6A-6AE9-9E20-1886-5A3CD230CCDF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73" creationId="{F0D006EA-40DE-BDA2-9A23-6B6131A3CB1E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76" creationId="{5B81642A-D79B-1F54-4509-62C93848C1A6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77" creationId="{D2C838C8-3552-9AB9-F58A-A11B325358FF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78" creationId="{A9F32F80-117D-C8C5-2417-86E8691CBA72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79" creationId="{7014F98F-5B68-EB3D-532F-3F5AD9F45C25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80" creationId="{DB4748AA-F43F-57E1-4992-9B95E566EFD4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81" creationId="{CB43B131-0C0F-5BE8-7B3F-58E647F46B8E}"/>
          </ac:spMkLst>
        </pc:spChg>
        <pc:spChg chg="mod topLvl">
          <ac:chgData name="전 혜준" userId="05a7b70c80972da1" providerId="LiveId" clId="{DC8AA094-CE9E-4EE5-92E6-76647AD6D7C5}" dt="2022-05-23T06:19:56.333" v="4107"/>
          <ac:spMkLst>
            <pc:docMk/>
            <pc:sldMk cId="1024521800" sldId="531"/>
            <ac:spMk id="82" creationId="{7320A074-A525-CEBF-F479-72A9406F8A0D}"/>
          </ac:spMkLst>
        </pc:spChg>
        <pc:spChg chg="mod topLvl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83" creationId="{3761A299-EA23-D0AF-98DB-D7FB2D3C29B8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89" creationId="{9BED8BBA-7B28-C1A9-85D2-2F0A5F5A78D6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0" creationId="{6C2176EB-5BF5-D785-8AA2-EEDAA2097AFA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1" creationId="{33B06A80-3A8D-C711-0FA9-6F5489470CFF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2" creationId="{07289B3C-33F4-E086-B8F7-CD2F5193DBEC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4" creationId="{54814F57-DB8E-E13A-80F9-6CDE54805817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5" creationId="{46B0D41B-599C-05B7-B3DE-1F7D1197C661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6" creationId="{8536520F-AE72-A9AE-E329-F948D6D288F3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7" creationId="{B9492912-5B65-26B4-EA48-B78BD92CA492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99" creationId="{8DE9FAE3-1053-062C-FB80-BE8917D38FD0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0" creationId="{D40482CD-DB07-5ECC-8278-7FA134B0C94C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1" creationId="{1BF99361-9FAA-206E-0147-C2D23492692C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2" creationId="{57F2F588-C7D5-D06B-DE7F-73932684029F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4" creationId="{2F168832-A7B2-75B1-16FC-AAD20BA81657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5" creationId="{5547159A-673B-C822-B325-ABF9A0828F97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6" creationId="{2E247310-75FE-8B57-2283-E649B9E7B60F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07" creationId="{DA4060FA-8B73-F15D-AFFD-6D4F527481F4}"/>
          </ac:spMkLst>
        </pc:spChg>
        <pc:spChg chg="mod topLvl">
          <ac:chgData name="전 혜준" userId="05a7b70c80972da1" providerId="LiveId" clId="{DC8AA094-CE9E-4EE5-92E6-76647AD6D7C5}" dt="2022-05-23T06:13:16.998" v="3951" actId="165"/>
          <ac:spMkLst>
            <pc:docMk/>
            <pc:sldMk cId="1024521800" sldId="531"/>
            <ac:spMk id="108" creationId="{CCE842A2-8CC3-A820-E2E3-ED1F290D3A40}"/>
          </ac:spMkLst>
        </pc:spChg>
        <pc:spChg chg="mod topLvl">
          <ac:chgData name="전 혜준" userId="05a7b70c80972da1" providerId="LiveId" clId="{DC8AA094-CE9E-4EE5-92E6-76647AD6D7C5}" dt="2022-05-23T06:19:34.117" v="4102"/>
          <ac:spMkLst>
            <pc:docMk/>
            <pc:sldMk cId="1024521800" sldId="531"/>
            <ac:spMk id="109" creationId="{231D3F15-0C32-AB8C-C748-AC336F2C6A9F}"/>
          </ac:spMkLst>
        </pc:spChg>
        <pc:spChg chg="add del mod topLvl">
          <ac:chgData name="전 혜준" userId="05a7b70c80972da1" providerId="LiveId" clId="{DC8AA094-CE9E-4EE5-92E6-76647AD6D7C5}" dt="2022-05-23T06:16:35.487" v="4049" actId="1076"/>
          <ac:spMkLst>
            <pc:docMk/>
            <pc:sldMk cId="1024521800" sldId="531"/>
            <ac:spMk id="110" creationId="{7ABB4C9F-935D-A37F-04A8-DD856A4CC0EC}"/>
          </ac:spMkLst>
        </pc:spChg>
        <pc:spChg chg="mod topLvl">
          <ac:chgData name="전 혜준" userId="05a7b70c80972da1" providerId="LiveId" clId="{DC8AA094-CE9E-4EE5-92E6-76647AD6D7C5}" dt="2022-05-23T06:17:31.484" v="4056" actId="1076"/>
          <ac:spMkLst>
            <pc:docMk/>
            <pc:sldMk cId="1024521800" sldId="531"/>
            <ac:spMk id="111" creationId="{9574B5E6-CCFB-D8C9-3CEE-73B338123741}"/>
          </ac:spMkLst>
        </pc:spChg>
        <pc:spChg chg="mod topLvl">
          <ac:chgData name="전 혜준" userId="05a7b70c80972da1" providerId="LiveId" clId="{DC8AA094-CE9E-4EE5-92E6-76647AD6D7C5}" dt="2022-05-23T06:13:25.390" v="3952" actId="165"/>
          <ac:spMkLst>
            <pc:docMk/>
            <pc:sldMk cId="1024521800" sldId="531"/>
            <ac:spMk id="112" creationId="{D9DEB9C1-D78C-35C8-6CA2-2AE9A8406094}"/>
          </ac:spMkLst>
        </pc:spChg>
        <pc:spChg chg="mod topLvl">
          <ac:chgData name="전 혜준" userId="05a7b70c80972da1" providerId="LiveId" clId="{DC8AA094-CE9E-4EE5-92E6-76647AD6D7C5}" dt="2022-05-23T06:19:03.550" v="4091"/>
          <ac:spMkLst>
            <pc:docMk/>
            <pc:sldMk cId="1024521800" sldId="531"/>
            <ac:spMk id="113" creationId="{3E04C70F-6FBE-6E44-2D3A-D50F54229CDD}"/>
          </ac:spMkLst>
        </pc:spChg>
        <pc:spChg chg="mod topLvl">
          <ac:chgData name="전 혜준" userId="05a7b70c80972da1" providerId="LiveId" clId="{DC8AA094-CE9E-4EE5-92E6-76647AD6D7C5}" dt="2022-05-23T06:13:25.390" v="3952" actId="165"/>
          <ac:spMkLst>
            <pc:docMk/>
            <pc:sldMk cId="1024521800" sldId="531"/>
            <ac:spMk id="114" creationId="{0A20FD2E-859C-E62E-1588-0AFFCD7B4536}"/>
          </ac:spMkLst>
        </pc:spChg>
        <pc:spChg chg="mod topLvl">
          <ac:chgData name="전 혜준" userId="05a7b70c80972da1" providerId="LiveId" clId="{DC8AA094-CE9E-4EE5-92E6-76647AD6D7C5}" dt="2022-05-23T06:18:39.416" v="4076"/>
          <ac:spMkLst>
            <pc:docMk/>
            <pc:sldMk cId="1024521800" sldId="531"/>
            <ac:spMk id="115" creationId="{D27ED329-FA45-1CC8-CD31-5B07505F4456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16" creationId="{AD5EEC11-F3A7-B4F2-BABD-C65188C1A27E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18" creationId="{F678267F-C848-2001-607B-D321F7CCB8E6}"/>
          </ac:spMkLst>
        </pc:spChg>
        <pc:spChg chg="mod">
          <ac:chgData name="전 혜준" userId="05a7b70c80972da1" providerId="LiveId" clId="{DC8AA094-CE9E-4EE5-92E6-76647AD6D7C5}" dt="2022-05-23T06:16:21.084" v="4046" actId="1076"/>
          <ac:spMkLst>
            <pc:docMk/>
            <pc:sldMk cId="1024521800" sldId="531"/>
            <ac:spMk id="119" creationId="{9B659A6A-B6C9-8E92-04F2-49BDA1AADF8B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20" creationId="{CD42D4E0-4EFD-523C-B8A3-87AFE8F5BAFD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21" creationId="{2FCF4F64-8D57-A2AA-469E-562907309FD1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22" creationId="{D8D90E35-4030-7EDD-B768-C4E72F71EDA2}"/>
          </ac:spMkLst>
        </pc:spChg>
        <pc:spChg chg="mod">
          <ac:chgData name="전 혜준" userId="05a7b70c80972da1" providerId="LiveId" clId="{DC8AA094-CE9E-4EE5-92E6-76647AD6D7C5}" dt="2022-05-23T06:17:24.532" v="4054" actId="1076"/>
          <ac:spMkLst>
            <pc:docMk/>
            <pc:sldMk cId="1024521800" sldId="531"/>
            <ac:spMk id="123" creationId="{3C0CA80D-761D-2F9E-800B-557D19289BF6}"/>
          </ac:spMkLst>
        </pc:spChg>
        <pc:spChg chg="mod topLvl">
          <ac:chgData name="전 혜준" userId="05a7b70c80972da1" providerId="LiveId" clId="{DC8AA094-CE9E-4EE5-92E6-76647AD6D7C5}" dt="2022-05-23T06:05:08.105" v="3704" actId="165"/>
          <ac:spMkLst>
            <pc:docMk/>
            <pc:sldMk cId="1024521800" sldId="531"/>
            <ac:spMk id="124" creationId="{DE1A75E8-CA08-EA8E-2798-654A54CA4B1C}"/>
          </ac:spMkLst>
        </pc:spChg>
        <pc:spChg chg="mod topLvl">
          <ac:chgData name="전 혜준" userId="05a7b70c80972da1" providerId="LiveId" clId="{DC8AA094-CE9E-4EE5-92E6-76647AD6D7C5}" dt="2022-05-23T06:19:15.618" v="4098"/>
          <ac:spMkLst>
            <pc:docMk/>
            <pc:sldMk cId="1024521800" sldId="531"/>
            <ac:spMk id="125" creationId="{13562366-43C7-9CB4-3AC3-0DD49F269AAA}"/>
          </ac:spMkLst>
        </pc:spChg>
        <pc:spChg chg="del mod ord topLvl">
          <ac:chgData name="전 혜준" userId="05a7b70c80972da1" providerId="LiveId" clId="{DC8AA094-CE9E-4EE5-92E6-76647AD6D7C5}" dt="2022-05-23T06:14:24.729" v="4027" actId="478"/>
          <ac:spMkLst>
            <pc:docMk/>
            <pc:sldMk cId="1024521800" sldId="531"/>
            <ac:spMk id="126" creationId="{83284AB0-5A16-D671-03E0-9CDA71989F49}"/>
          </ac:spMkLst>
        </pc:spChg>
        <pc:spChg chg="mod topLvl">
          <ac:chgData name="전 혜준" userId="05a7b70c80972da1" providerId="LiveId" clId="{DC8AA094-CE9E-4EE5-92E6-76647AD6D7C5}" dt="2022-05-23T06:17:44.225" v="4065" actId="1076"/>
          <ac:spMkLst>
            <pc:docMk/>
            <pc:sldMk cId="1024521800" sldId="531"/>
            <ac:spMk id="127" creationId="{F90C86D2-9CE5-441F-7C59-5AD186566F95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28" creationId="{10273156-F152-C0BE-9180-7277332F6ABB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30" creationId="{D28FD978-CAC7-66A8-EE3C-98F7759A5C4A}"/>
          </ac:spMkLst>
        </pc:spChg>
        <pc:spChg chg="mod">
          <ac:chgData name="전 혜준" userId="05a7b70c80972da1" providerId="LiveId" clId="{DC8AA094-CE9E-4EE5-92E6-76647AD6D7C5}" dt="2022-05-23T06:04:52.043" v="3698" actId="165"/>
          <ac:spMkLst>
            <pc:docMk/>
            <pc:sldMk cId="1024521800" sldId="531"/>
            <ac:spMk id="131" creationId="{9441FF0E-1058-3640-0BF5-00464353FAC0}"/>
          </ac:spMkLst>
        </pc:spChg>
        <pc:spChg chg="add mod">
          <ac:chgData name="전 혜준" userId="05a7b70c80972da1" providerId="LiveId" clId="{DC8AA094-CE9E-4EE5-92E6-76647AD6D7C5}" dt="2022-05-23T05:30:28.355" v="1183" actId="1076"/>
          <ac:spMkLst>
            <pc:docMk/>
            <pc:sldMk cId="1024521800" sldId="531"/>
            <ac:spMk id="132" creationId="{B5F76713-49BC-E135-376F-3B0C1EFD4128}"/>
          </ac:spMkLst>
        </pc:spChg>
        <pc:spChg chg="add mod">
          <ac:chgData name="전 혜준" userId="05a7b70c80972da1" providerId="LiveId" clId="{DC8AA094-CE9E-4EE5-92E6-76647AD6D7C5}" dt="2022-05-23T06:16:59.779" v="4052" actId="14100"/>
          <ac:spMkLst>
            <pc:docMk/>
            <pc:sldMk cId="1024521800" sldId="531"/>
            <ac:spMk id="140" creationId="{7522736C-7CB3-AA89-8D47-A766A6B995E5}"/>
          </ac:spMkLst>
        </pc:spChg>
        <pc:spChg chg="add del mod">
          <ac:chgData name="전 혜준" userId="05a7b70c80972da1" providerId="LiveId" clId="{DC8AA094-CE9E-4EE5-92E6-76647AD6D7C5}" dt="2022-05-23T06:14:21.116" v="4025" actId="478"/>
          <ac:spMkLst>
            <pc:docMk/>
            <pc:sldMk cId="1024521800" sldId="531"/>
            <ac:spMk id="141" creationId="{AB3A6BA0-A075-FE34-D9F8-0D26BA583032}"/>
          </ac:spMkLst>
        </pc:spChg>
        <pc:spChg chg="add mod">
          <ac:chgData name="전 혜준" userId="05a7b70c80972da1" providerId="LiveId" clId="{DC8AA094-CE9E-4EE5-92E6-76647AD6D7C5}" dt="2022-05-23T06:27:05.066" v="4303" actId="1076"/>
          <ac:spMkLst>
            <pc:docMk/>
            <pc:sldMk cId="1024521800" sldId="531"/>
            <ac:spMk id="143" creationId="{36D5A784-EB4E-00CE-66F1-CC0176D05ACA}"/>
          </ac:spMkLst>
        </pc:spChg>
        <pc:spChg chg="add del mod">
          <ac:chgData name="전 혜준" userId="05a7b70c80972da1" providerId="LiveId" clId="{DC8AA094-CE9E-4EE5-92E6-76647AD6D7C5}" dt="2022-05-23T06:20:29.316" v="4113"/>
          <ac:spMkLst>
            <pc:docMk/>
            <pc:sldMk cId="1024521800" sldId="531"/>
            <ac:spMk id="144" creationId="{E10D6712-1BC0-4629-9A67-33CB17A6032B}"/>
          </ac:spMkLst>
        </pc:spChg>
        <pc:spChg chg="add del mod">
          <ac:chgData name="전 혜준" userId="05a7b70c80972da1" providerId="LiveId" clId="{DC8AA094-CE9E-4EE5-92E6-76647AD6D7C5}" dt="2022-05-23T06:20:29.316" v="4113"/>
          <ac:spMkLst>
            <pc:docMk/>
            <pc:sldMk cId="1024521800" sldId="531"/>
            <ac:spMk id="145" creationId="{EA5111A2-3286-A38F-45B5-FC2D5BB86F3C}"/>
          </ac:spMkLst>
        </pc:spChg>
        <pc:spChg chg="add mod">
          <ac:chgData name="전 혜준" userId="05a7b70c80972da1" providerId="LiveId" clId="{DC8AA094-CE9E-4EE5-92E6-76647AD6D7C5}" dt="2022-05-23T06:24:13.884" v="4220"/>
          <ac:spMkLst>
            <pc:docMk/>
            <pc:sldMk cId="1024521800" sldId="531"/>
            <ac:spMk id="146" creationId="{385797C6-B793-23D3-DB6F-67CE51161FDB}"/>
          </ac:spMkLst>
        </pc:spChg>
        <pc:spChg chg="add del mod">
          <ac:chgData name="전 혜준" userId="05a7b70c80972da1" providerId="LiveId" clId="{DC8AA094-CE9E-4EE5-92E6-76647AD6D7C5}" dt="2022-05-23T06:21:51.412" v="4196" actId="478"/>
          <ac:spMkLst>
            <pc:docMk/>
            <pc:sldMk cId="1024521800" sldId="531"/>
            <ac:spMk id="147" creationId="{E0A07FFB-D0E2-772E-1C7D-1FF5ACB719BF}"/>
          </ac:spMkLst>
        </pc:spChg>
        <pc:spChg chg="add mod">
          <ac:chgData name="전 혜준" userId="05a7b70c80972da1" providerId="LiveId" clId="{DC8AA094-CE9E-4EE5-92E6-76647AD6D7C5}" dt="2022-05-23T06:24:19.718" v="4226"/>
          <ac:spMkLst>
            <pc:docMk/>
            <pc:sldMk cId="1024521800" sldId="531"/>
            <ac:spMk id="148" creationId="{040C74E2-46B8-2423-85B8-2305498A356B}"/>
          </ac:spMkLst>
        </pc:spChg>
        <pc:grpChg chg="add mod">
          <ac:chgData name="전 혜준" userId="05a7b70c80972da1" providerId="LiveId" clId="{DC8AA094-CE9E-4EE5-92E6-76647AD6D7C5}" dt="2022-05-23T05:30:28.355" v="1183" actId="1076"/>
          <ac:grpSpMkLst>
            <pc:docMk/>
            <pc:sldMk cId="1024521800" sldId="531"/>
            <ac:grpSpMk id="28" creationId="{B685B4A2-D599-E3EF-5E77-6DD4428E07D7}"/>
          </ac:grpSpMkLst>
        </pc:grpChg>
        <pc:grpChg chg="mod">
          <ac:chgData name="전 혜준" userId="05a7b70c80972da1" providerId="LiveId" clId="{DC8AA094-CE9E-4EE5-92E6-76647AD6D7C5}" dt="2022-05-23T05:30:28.355" v="1183" actId="1076"/>
          <ac:grpSpMkLst>
            <pc:docMk/>
            <pc:sldMk cId="1024521800" sldId="531"/>
            <ac:grpSpMk id="30" creationId="{A2EE69BB-A651-D751-0121-B2BAE828A4BE}"/>
          </ac:grpSpMkLst>
        </pc:grpChg>
        <pc:grpChg chg="add del mod">
          <ac:chgData name="전 혜준" userId="05a7b70c80972da1" providerId="LiveId" clId="{DC8AA094-CE9E-4EE5-92E6-76647AD6D7C5}" dt="2022-05-23T05:54:06.268" v="3204" actId="165"/>
          <ac:grpSpMkLst>
            <pc:docMk/>
            <pc:sldMk cId="1024521800" sldId="531"/>
            <ac:grpSpMk id="43" creationId="{27515FBE-30D8-F706-F90F-44F879EF9E6C}"/>
          </ac:grpSpMkLst>
        </pc:grpChg>
        <pc:grpChg chg="del 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44" creationId="{38C8E791-DC04-9C8D-E979-DC6C40046B4B}"/>
          </ac:grpSpMkLst>
        </pc:grpChg>
        <pc:grpChg chg="del">
          <ac:chgData name="전 혜준" userId="05a7b70c80972da1" providerId="LiveId" clId="{DC8AA094-CE9E-4EE5-92E6-76647AD6D7C5}" dt="2022-05-23T05:29:08.799" v="1167" actId="478"/>
          <ac:grpSpMkLst>
            <pc:docMk/>
            <pc:sldMk cId="1024521800" sldId="531"/>
            <ac:grpSpMk id="54" creationId="{B04D7EFB-7FC6-48D6-897F-B6FFDBC15AA0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66" creationId="{39F833B7-0528-69E7-C722-17B6741A26BE}"/>
          </ac:grpSpMkLst>
        </pc:grpChg>
        <pc:grpChg chg="del mod topLvl">
          <ac:chgData name="전 혜준" userId="05a7b70c80972da1" providerId="LiveId" clId="{DC8AA094-CE9E-4EE5-92E6-76647AD6D7C5}" dt="2022-05-23T06:05:08.105" v="3704" actId="165"/>
          <ac:grpSpMkLst>
            <pc:docMk/>
            <pc:sldMk cId="1024521800" sldId="531"/>
            <ac:grpSpMk id="70" creationId="{EB52BC0A-1364-9AEC-77BE-0EDF47640A33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71" creationId="{CEA7F125-BDA7-A7AA-74DD-B7A0521BCB57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72" creationId="{51DBD3C9-5C02-85A3-1024-563E61C4F001}"/>
          </ac:grpSpMkLst>
        </pc:grpChg>
        <pc:grpChg chg="del mod topLvl">
          <ac:chgData name="전 혜준" userId="05a7b70c80972da1" providerId="LiveId" clId="{DC8AA094-CE9E-4EE5-92E6-76647AD6D7C5}" dt="2022-05-23T06:13:25.390" v="3952" actId="165"/>
          <ac:grpSpMkLst>
            <pc:docMk/>
            <pc:sldMk cId="1024521800" sldId="531"/>
            <ac:grpSpMk id="74" creationId="{A2BD2E26-C36E-FED4-9D8D-EE3100B3DD56}"/>
          </ac:grpSpMkLst>
        </pc:grpChg>
        <pc:grpChg chg="del mod topLvl">
          <ac:chgData name="전 혜준" userId="05a7b70c80972da1" providerId="LiveId" clId="{DC8AA094-CE9E-4EE5-92E6-76647AD6D7C5}" dt="2022-05-23T06:13:16.998" v="3951" actId="165"/>
          <ac:grpSpMkLst>
            <pc:docMk/>
            <pc:sldMk cId="1024521800" sldId="531"/>
            <ac:grpSpMk id="75" creationId="{532A8601-5D2F-976E-1FF4-F6D9382371CD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84" creationId="{ADF9FE81-EC4E-FFF5-011A-160BAE9B417B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85" creationId="{AC03D166-7C70-EB04-5D20-08690357E50D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86" creationId="{4F927123-C3E4-F382-BC25-832FB43F0447}"/>
          </ac:grpSpMkLst>
        </pc:grpChg>
        <pc:grpChg chg="mod topLvl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87" creationId="{81112456-72AC-B7BD-AD64-DE7A159D3581}"/>
          </ac:grpSpMkLst>
        </pc:grpChg>
        <pc:grpChg chg="mod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88" creationId="{8B3EB86F-9610-C69D-481B-807AFC3B49A2}"/>
          </ac:grpSpMkLst>
        </pc:grpChg>
        <pc:grpChg chg="mod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93" creationId="{FE8823A9-A73E-7582-8A7C-DACECB3FC344}"/>
          </ac:grpSpMkLst>
        </pc:grpChg>
        <pc:grpChg chg="mod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98" creationId="{B485B7F4-A237-587C-E208-632623C785A7}"/>
          </ac:grpSpMkLst>
        </pc:grpChg>
        <pc:grpChg chg="mod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103" creationId="{144B4CBB-E316-31DA-3C69-93D0182BC8DC}"/>
          </ac:grpSpMkLst>
        </pc:grpChg>
        <pc:grpChg chg="mod">
          <ac:chgData name="전 혜준" userId="05a7b70c80972da1" providerId="LiveId" clId="{DC8AA094-CE9E-4EE5-92E6-76647AD6D7C5}" dt="2022-05-23T06:04:52.043" v="3698" actId="165"/>
          <ac:grpSpMkLst>
            <pc:docMk/>
            <pc:sldMk cId="1024521800" sldId="531"/>
            <ac:grpSpMk id="129" creationId="{A981E3AE-68FC-1F52-FDB5-440C776CFC5F}"/>
          </ac:grpSpMkLst>
        </pc:grpChg>
        <pc:picChg chg="del">
          <ac:chgData name="전 혜준" userId="05a7b70c80972da1" providerId="LiveId" clId="{DC8AA094-CE9E-4EE5-92E6-76647AD6D7C5}" dt="2022-05-23T05:30:06.026" v="1177" actId="478"/>
          <ac:picMkLst>
            <pc:docMk/>
            <pc:sldMk cId="1024521800" sldId="531"/>
            <ac:picMk id="3" creationId="{F42D9023-5C6E-422F-81D6-F10BA5A42E69}"/>
          </ac:picMkLst>
        </pc:picChg>
        <pc:picChg chg="add del mod">
          <ac:chgData name="전 혜준" userId="05a7b70c80972da1" providerId="LiveId" clId="{DC8AA094-CE9E-4EE5-92E6-76647AD6D7C5}" dt="2022-05-23T06:23:50.431" v="4209" actId="478"/>
          <ac:picMkLst>
            <pc:docMk/>
            <pc:sldMk cId="1024521800" sldId="531"/>
            <ac:picMk id="4" creationId="{68B13DC1-BB2D-5B02-1DF7-0C74469911A9}"/>
          </ac:picMkLst>
        </pc:picChg>
        <pc:picChg chg="add mod">
          <ac:chgData name="전 혜준" userId="05a7b70c80972da1" providerId="LiveId" clId="{DC8AA094-CE9E-4EE5-92E6-76647AD6D7C5}" dt="2022-05-23T06:24:33.018" v="4228" actId="1076"/>
          <ac:picMkLst>
            <pc:docMk/>
            <pc:sldMk cId="1024521800" sldId="531"/>
            <ac:picMk id="6" creationId="{F1C6DC98-825A-9246-7530-45A5EF5BB8A8}"/>
          </ac:picMkLst>
        </pc:picChg>
        <pc:picChg chg="add mod">
          <ac:chgData name="전 혜준" userId="05a7b70c80972da1" providerId="LiveId" clId="{DC8AA094-CE9E-4EE5-92E6-76647AD6D7C5}" dt="2022-05-23T06:27:01.852" v="4302" actId="14100"/>
          <ac:picMkLst>
            <pc:docMk/>
            <pc:sldMk cId="1024521800" sldId="531"/>
            <ac:picMk id="8" creationId="{B63A103A-9741-B73B-6739-18BA78026743}"/>
          </ac:picMkLst>
        </pc:picChg>
        <pc:picChg chg="del mod">
          <ac:chgData name="전 혜준" userId="05a7b70c80972da1" providerId="LiveId" clId="{DC8AA094-CE9E-4EE5-92E6-76647AD6D7C5}" dt="2022-05-23T05:30:11.324" v="1180" actId="478"/>
          <ac:picMkLst>
            <pc:docMk/>
            <pc:sldMk cId="1024521800" sldId="531"/>
            <ac:picMk id="20" creationId="{73E13D48-B67E-D206-04DC-730C0CC11882}"/>
          </ac:picMkLst>
        </pc:picChg>
        <pc:picChg chg="del mod">
          <ac:chgData name="전 혜준" userId="05a7b70c80972da1" providerId="LiveId" clId="{DC8AA094-CE9E-4EE5-92E6-76647AD6D7C5}" dt="2022-05-23T05:53:32.425" v="3177" actId="478"/>
          <ac:picMkLst>
            <pc:docMk/>
            <pc:sldMk cId="1024521800" sldId="531"/>
            <ac:picMk id="45" creationId="{6B6CCFD5-7264-1209-D613-4F395F7BBCB7}"/>
          </ac:picMkLst>
        </pc:picChg>
        <pc:picChg chg="del mod topLvl">
          <ac:chgData name="전 혜준" userId="05a7b70c80972da1" providerId="LiveId" clId="{DC8AA094-CE9E-4EE5-92E6-76647AD6D7C5}" dt="2022-05-23T06:29:34.277" v="4330" actId="478"/>
          <ac:picMkLst>
            <pc:docMk/>
            <pc:sldMk cId="1024521800" sldId="531"/>
            <ac:picMk id="51" creationId="{CFE8C7E6-1860-D5A0-FC96-6986C269864D}"/>
          </ac:picMkLst>
        </pc:picChg>
        <pc:picChg chg="del mod topLvl">
          <ac:chgData name="전 혜준" userId="05a7b70c80972da1" providerId="LiveId" clId="{DC8AA094-CE9E-4EE5-92E6-76647AD6D7C5}" dt="2022-05-23T06:29:27.554" v="4327" actId="478"/>
          <ac:picMkLst>
            <pc:docMk/>
            <pc:sldMk cId="1024521800" sldId="531"/>
            <ac:picMk id="52" creationId="{BC93D287-5EDD-8B21-F6FC-B41B9B0692C0}"/>
          </ac:picMkLst>
        </pc:picChg>
        <pc:picChg chg="mod topLvl">
          <ac:chgData name="전 혜준" userId="05a7b70c80972da1" providerId="LiveId" clId="{DC8AA094-CE9E-4EE5-92E6-76647AD6D7C5}" dt="2022-05-23T05:54:06.268" v="3204" actId="165"/>
          <ac:picMkLst>
            <pc:docMk/>
            <pc:sldMk cId="1024521800" sldId="531"/>
            <ac:picMk id="55" creationId="{96C243D9-3049-06B4-209B-FC3B0EA4A7D3}"/>
          </ac:picMkLst>
        </pc:picChg>
        <pc:picChg chg="del mod">
          <ac:chgData name="전 혜준" userId="05a7b70c80972da1" providerId="LiveId" clId="{DC8AA094-CE9E-4EE5-92E6-76647AD6D7C5}" dt="2022-05-23T05:31:02.304" v="1186" actId="478"/>
          <ac:picMkLst>
            <pc:docMk/>
            <pc:sldMk cId="1024521800" sldId="531"/>
            <ac:picMk id="56" creationId="{10B97FFA-1AA3-2348-76D6-D178D58EEC5C}"/>
          </ac:picMkLst>
        </pc:picChg>
        <pc:picChg chg="del mod topLvl">
          <ac:chgData name="전 혜준" userId="05a7b70c80972da1" providerId="LiveId" clId="{DC8AA094-CE9E-4EE5-92E6-76647AD6D7C5}" dt="2022-05-23T05:54:16.791" v="3209" actId="478"/>
          <ac:picMkLst>
            <pc:docMk/>
            <pc:sldMk cId="1024521800" sldId="531"/>
            <ac:picMk id="57" creationId="{90C6931C-6D09-F650-2198-76463793EEF3}"/>
          </ac:picMkLst>
        </pc:picChg>
        <pc:picChg chg="del mod topLvl">
          <ac:chgData name="전 혜준" userId="05a7b70c80972da1" providerId="LiveId" clId="{DC8AA094-CE9E-4EE5-92E6-76647AD6D7C5}" dt="2022-05-23T05:54:09.300" v="3205" actId="478"/>
          <ac:picMkLst>
            <pc:docMk/>
            <pc:sldMk cId="1024521800" sldId="531"/>
            <ac:picMk id="58" creationId="{100C6835-EE56-AAA1-5AA0-496F0745A937}"/>
          </ac:picMkLst>
        </pc:picChg>
        <pc:picChg chg="del mod topLvl">
          <ac:chgData name="전 혜준" userId="05a7b70c80972da1" providerId="LiveId" clId="{DC8AA094-CE9E-4EE5-92E6-76647AD6D7C5}" dt="2022-05-23T05:54:10.786" v="3206" actId="478"/>
          <ac:picMkLst>
            <pc:docMk/>
            <pc:sldMk cId="1024521800" sldId="531"/>
            <ac:picMk id="59" creationId="{E7CF2D6B-E542-2C1D-6931-4180043C9593}"/>
          </ac:picMkLst>
        </pc:picChg>
        <pc:picChg chg="del mod topLvl">
          <ac:chgData name="전 혜준" userId="05a7b70c80972da1" providerId="LiveId" clId="{DC8AA094-CE9E-4EE5-92E6-76647AD6D7C5}" dt="2022-05-23T05:54:15.145" v="3208" actId="478"/>
          <ac:picMkLst>
            <pc:docMk/>
            <pc:sldMk cId="1024521800" sldId="531"/>
            <ac:picMk id="60" creationId="{EC9B7763-111D-B1C2-F04D-E8CE9DD7582E}"/>
          </ac:picMkLst>
        </pc:picChg>
        <pc:picChg chg="del mod topLvl">
          <ac:chgData name="전 혜준" userId="05a7b70c80972da1" providerId="LiveId" clId="{DC8AA094-CE9E-4EE5-92E6-76647AD6D7C5}" dt="2022-05-23T05:54:13.704" v="3207" actId="478"/>
          <ac:picMkLst>
            <pc:docMk/>
            <pc:sldMk cId="1024521800" sldId="531"/>
            <ac:picMk id="61" creationId="{6DD87F9C-F841-7A46-E4EE-17ACC5AA6AC1}"/>
          </ac:picMkLst>
        </pc:picChg>
        <pc:picChg chg="mod topLvl">
          <ac:chgData name="전 혜준" userId="05a7b70c80972da1" providerId="LiveId" clId="{DC8AA094-CE9E-4EE5-92E6-76647AD6D7C5}" dt="2022-05-23T05:54:06.268" v="3204" actId="165"/>
          <ac:picMkLst>
            <pc:docMk/>
            <pc:sldMk cId="1024521800" sldId="531"/>
            <ac:picMk id="62" creationId="{02975902-C5B0-D8ED-964C-632EB4F5EBA4}"/>
          </ac:picMkLst>
        </pc:picChg>
        <pc:picChg chg="mod">
          <ac:chgData name="전 혜준" userId="05a7b70c80972da1" providerId="LiveId" clId="{DC8AA094-CE9E-4EE5-92E6-76647AD6D7C5}" dt="2022-05-23T06:04:52.043" v="3698" actId="165"/>
          <ac:picMkLst>
            <pc:docMk/>
            <pc:sldMk cId="1024521800" sldId="531"/>
            <ac:picMk id="117" creationId="{FD7C4E71-B883-7F30-0647-4E5F4CDD9B30}"/>
          </ac:picMkLst>
        </pc:picChg>
        <pc:picChg chg="add mod modCrop">
          <ac:chgData name="전 혜준" userId="05a7b70c80972da1" providerId="LiveId" clId="{DC8AA094-CE9E-4EE5-92E6-76647AD6D7C5}" dt="2022-05-23T05:31:23.758" v="1199" actId="1076"/>
          <ac:picMkLst>
            <pc:docMk/>
            <pc:sldMk cId="1024521800" sldId="531"/>
            <ac:picMk id="133" creationId="{CCC1ED91-1468-12DD-92B9-C520918A74C2}"/>
          </ac:picMkLst>
        </pc:picChg>
        <pc:picChg chg="add mod">
          <ac:chgData name="전 혜준" userId="05a7b70c80972da1" providerId="LiveId" clId="{DC8AA094-CE9E-4EE5-92E6-76647AD6D7C5}" dt="2022-05-23T05:53:39.137" v="3181" actId="1076"/>
          <ac:picMkLst>
            <pc:docMk/>
            <pc:sldMk cId="1024521800" sldId="531"/>
            <ac:picMk id="134" creationId="{AF74B8AA-282A-D752-929A-90D6DA5F673F}"/>
          </ac:picMkLst>
        </pc:picChg>
        <pc:picChg chg="add mod">
          <ac:chgData name="전 혜준" userId="05a7b70c80972da1" providerId="LiveId" clId="{DC8AA094-CE9E-4EE5-92E6-76647AD6D7C5}" dt="2022-05-23T05:54:26.964" v="3213" actId="1076"/>
          <ac:picMkLst>
            <pc:docMk/>
            <pc:sldMk cId="1024521800" sldId="531"/>
            <ac:picMk id="135" creationId="{1E1CDE6C-4EB2-C2B3-C51E-127DA55E0854}"/>
          </ac:picMkLst>
        </pc:picChg>
        <pc:picChg chg="add mod">
          <ac:chgData name="전 혜준" userId="05a7b70c80972da1" providerId="LiveId" clId="{DC8AA094-CE9E-4EE5-92E6-76647AD6D7C5}" dt="2022-05-23T06:01:35.318" v="3632" actId="1076"/>
          <ac:picMkLst>
            <pc:docMk/>
            <pc:sldMk cId="1024521800" sldId="531"/>
            <ac:picMk id="136" creationId="{8A81BC68-A95E-0EC1-A33B-127553545CD7}"/>
          </ac:picMkLst>
        </pc:picChg>
        <pc:picChg chg="add mod">
          <ac:chgData name="전 혜준" userId="05a7b70c80972da1" providerId="LiveId" clId="{DC8AA094-CE9E-4EE5-92E6-76647AD6D7C5}" dt="2022-05-23T05:54:34.571" v="3217" actId="1076"/>
          <ac:picMkLst>
            <pc:docMk/>
            <pc:sldMk cId="1024521800" sldId="531"/>
            <ac:picMk id="137" creationId="{28BC4A72-4215-E459-58AF-E29827475F2F}"/>
          </ac:picMkLst>
        </pc:picChg>
        <pc:picChg chg="add mod">
          <ac:chgData name="전 혜준" userId="05a7b70c80972da1" providerId="LiveId" clId="{DC8AA094-CE9E-4EE5-92E6-76647AD6D7C5}" dt="2022-05-23T05:54:37.920" v="3219" actId="1076"/>
          <ac:picMkLst>
            <pc:docMk/>
            <pc:sldMk cId="1024521800" sldId="531"/>
            <ac:picMk id="138" creationId="{49ACAD98-1B2B-BC99-3E03-8E2F818A06B9}"/>
          </ac:picMkLst>
        </pc:picChg>
        <pc:picChg chg="add mod">
          <ac:chgData name="전 혜준" userId="05a7b70c80972da1" providerId="LiveId" clId="{DC8AA094-CE9E-4EE5-92E6-76647AD6D7C5}" dt="2022-05-23T05:54:41.667" v="3221" actId="1076"/>
          <ac:picMkLst>
            <pc:docMk/>
            <pc:sldMk cId="1024521800" sldId="531"/>
            <ac:picMk id="139" creationId="{4087ADA7-6FE4-65F5-AE67-FE8DD1D55A3F}"/>
          </ac:picMkLst>
        </pc:picChg>
        <pc:picChg chg="add del mod">
          <ac:chgData name="전 혜준" userId="05a7b70c80972da1" providerId="LiveId" clId="{DC8AA094-CE9E-4EE5-92E6-76647AD6D7C5}" dt="2022-05-23T06:14:22.820" v="4026" actId="478"/>
          <ac:picMkLst>
            <pc:docMk/>
            <pc:sldMk cId="1024521800" sldId="531"/>
            <ac:picMk id="142" creationId="{4EC157D8-417B-DFC1-5E48-B52B3EAD1F8B}"/>
          </ac:picMkLst>
        </pc:picChg>
        <pc:picChg chg="add mod">
          <ac:chgData name="전 혜준" userId="05a7b70c80972da1" providerId="LiveId" clId="{DC8AA094-CE9E-4EE5-92E6-76647AD6D7C5}" dt="2022-05-23T06:20:56.647" v="4119" actId="1076"/>
          <ac:picMkLst>
            <pc:docMk/>
            <pc:sldMk cId="1024521800" sldId="531"/>
            <ac:picMk id="149" creationId="{1CD27FFB-B2FD-7183-FB3E-0AFFDCD9742A}"/>
          </ac:picMkLst>
        </pc:picChg>
        <pc:picChg chg="add mod">
          <ac:chgData name="전 혜준" userId="05a7b70c80972da1" providerId="LiveId" clId="{DC8AA094-CE9E-4EE5-92E6-76647AD6D7C5}" dt="2022-05-23T06:29:40.817" v="4333" actId="1035"/>
          <ac:picMkLst>
            <pc:docMk/>
            <pc:sldMk cId="1024521800" sldId="531"/>
            <ac:picMk id="3074" creationId="{C12FA009-6BBD-F2C5-8C35-AB11434D07A5}"/>
          </ac:picMkLst>
        </pc:picChg>
        <pc:picChg chg="add mod">
          <ac:chgData name="전 혜준" userId="05a7b70c80972da1" providerId="LiveId" clId="{DC8AA094-CE9E-4EE5-92E6-76647AD6D7C5}" dt="2022-05-23T06:29:47.138" v="4334" actId="1076"/>
          <ac:picMkLst>
            <pc:docMk/>
            <pc:sldMk cId="1024521800" sldId="531"/>
            <ac:picMk id="3076" creationId="{B6E9EE99-2786-50BD-6DE6-EB1E744577B1}"/>
          </ac:picMkLst>
        </pc:picChg>
        <pc:cxnChg chg="mod topLvl">
          <ac:chgData name="전 혜준" userId="05a7b70c80972da1" providerId="LiveId" clId="{DC8AA094-CE9E-4EE5-92E6-76647AD6D7C5}" dt="2022-05-23T06:04:52.043" v="3698" actId="165"/>
          <ac:cxnSpMkLst>
            <pc:docMk/>
            <pc:sldMk cId="1024521800" sldId="531"/>
            <ac:cxnSpMk id="67" creationId="{1B410A25-BA23-A529-7EE9-956E34D51D3C}"/>
          </ac:cxnSpMkLst>
        </pc:cxnChg>
      </pc:sldChg>
      <pc:sldChg chg="add del">
        <pc:chgData name="전 혜준" userId="05a7b70c80972da1" providerId="LiveId" clId="{DC8AA094-CE9E-4EE5-92E6-76647AD6D7C5}" dt="2022-05-23T06:54:15.374" v="4603"/>
        <pc:sldMkLst>
          <pc:docMk/>
          <pc:sldMk cId="980891930" sldId="532"/>
        </pc:sldMkLst>
      </pc:sldChg>
      <pc:sldChg chg="add del">
        <pc:chgData name="전 혜준" userId="05a7b70c80972da1" providerId="LiveId" clId="{DC8AA094-CE9E-4EE5-92E6-76647AD6D7C5}" dt="2022-05-23T05:45:29.331" v="2773" actId="47"/>
        <pc:sldMkLst>
          <pc:docMk/>
          <pc:sldMk cId="1220207533" sldId="532"/>
        </pc:sldMkLst>
      </pc:sldChg>
      <pc:sldChg chg="modSp add del mod">
        <pc:chgData name="전 혜준" userId="05a7b70c80972da1" providerId="LiveId" clId="{DC8AA094-CE9E-4EE5-92E6-76647AD6D7C5}" dt="2022-05-23T06:55:43.549" v="4615" actId="47"/>
        <pc:sldMkLst>
          <pc:docMk/>
          <pc:sldMk cId="3772939313" sldId="532"/>
        </pc:sldMkLst>
        <pc:picChg chg="mod">
          <ac:chgData name="전 혜준" userId="05a7b70c80972da1" providerId="LiveId" clId="{DC8AA094-CE9E-4EE5-92E6-76647AD6D7C5}" dt="2022-05-23T06:54:27.235" v="4607" actId="1076"/>
          <ac:picMkLst>
            <pc:docMk/>
            <pc:sldMk cId="3772939313" sldId="532"/>
            <ac:picMk id="8" creationId="{B6892A08-E19D-523C-13DD-BFF9C24E4B6F}"/>
          </ac:picMkLst>
        </pc:picChg>
        <pc:picChg chg="mod">
          <ac:chgData name="전 혜준" userId="05a7b70c80972da1" providerId="LiveId" clId="{DC8AA094-CE9E-4EE5-92E6-76647AD6D7C5}" dt="2022-05-23T06:54:30.059" v="4608" actId="1076"/>
          <ac:picMkLst>
            <pc:docMk/>
            <pc:sldMk cId="3772939313" sldId="532"/>
            <ac:picMk id="112" creationId="{49D69E97-EEF0-08BD-1D5B-60D02EB136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DBFA2-F6BA-4966-8CAB-8615618FA173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EF15-B286-4D6B-8F3B-EC25A36AA5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D9B7-32D2-230C-698D-D5FE33C8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0282E-22D0-D0F1-C169-DF654EF13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8E0C1-693E-42D1-0BAA-9FEED3DE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A0A64-D28A-9107-4950-ABAC7ADF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A04C-40D3-5F46-7664-9FF5F2D2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8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5876-2F39-C67A-8B3D-B1D6B4CA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E3C28-B3CE-F828-4A41-EB598594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B920C-9D32-35E1-8002-63438557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DB019-A345-2733-9382-F010BDF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F6BFA-D86D-EBD2-107F-9D87DF7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9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70BE5-D1E1-EDC0-D655-6EEB52C2D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02E59-F207-F395-0BBA-5E53DE85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E793-0D8E-093F-AD31-E449E66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E396E-89B9-A236-4AA7-468D83CD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D904D-7E95-F25E-6F61-A398DC27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389E-CF4D-5B97-4B74-63EBEB7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1A24B-41F7-E3CA-7D2F-1D38C106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980C5-6F40-74D1-4BBA-6124DB21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E95EA-CDA3-5454-102A-2D7DEB50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87517-F3A4-0FF4-C2EF-F6F81B64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2264-F345-2E86-4555-53A0B856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C6792-2EDE-1231-0F1E-F07D7989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7DF77-CFBB-4EA5-D2B0-84CE66B0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061CF-EB72-5E67-0EC4-2CC9D5DA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C8EB1-3A2A-D96D-5287-25D37800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E5B94-1D13-B9A8-1F9C-8774164A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6BCF-5BFE-AE9F-E634-F759910C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0C5F6-9EBD-74A8-9C79-958DA449B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AE494-39C9-B51E-ED58-09DD5E12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C691D-CF71-6477-4B66-C1C2FA1D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3BC0D-4AF5-C823-9FEC-BDFFF476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1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7896D-D1C9-C216-CA9C-4842ACEB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E8CB7-4AF3-EA1A-D22F-4472980A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FAEB6-BBFF-F040-95D2-59AAA6EAF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87722-8D76-0FFC-1DE5-BBE2382E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5783FE-E8E2-DC0A-EAEE-1AB2AFC27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B2CFF-6FD9-12B8-BF34-9AC441FF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C6923-F69D-05E2-D269-81E503C2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18EECB-D257-075A-A8A4-41F8DB39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7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C01C-A440-99C2-335D-0706090E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E0A131-2141-6C50-2831-E55FA2D4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DF23B-FCBA-038B-FBEF-9CCCBD1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9FD5A-B20F-A720-D1E3-8FE30E7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7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71E4C2-40C1-04FD-CD6E-598264CB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DC8169-684F-0065-F0AE-7F7000D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9F811-92B4-E541-8962-74C296D2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718A-6C1B-CE77-8EFD-C187699A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D64CD-E765-77AB-C224-03E4E97D7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89E1B-124C-93E2-1E0D-D37297EC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7DE91-3CB4-89A0-AE61-5EDD9D64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39B03-C018-5874-62FE-6FE2A5C8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F2B24-ED94-CB22-1498-11258D0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EAE7-7703-C697-DE07-055BDCE6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EDFD7-D339-75A9-9912-F59F1C1B5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38ED-D9D6-5A9D-E12B-E9648015A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A8190-7B1A-F1B3-B3FB-70E81625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9A5A-944F-0AED-17D9-8299BA62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6B9A1-BF59-BA5D-0CEF-B229BD96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3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EC0E4-2098-79C5-F26F-4E552A9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7E252-B54B-01B9-E047-E9886630E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CF353-1049-A492-A99D-175DFA0A9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A94A0-BD3C-4183-BB47-BC92331F28CB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FCD88-CC0C-10D6-F771-4E56E2973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9B856-59BA-F304-CBF2-3541BD55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4797-36BC-4AA8-9C7C-772C330BC6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7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25.png"/><Relationship Id="rId12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5.sv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7.wdp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6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8.wdp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microsoft.com/office/2007/relationships/hdphoto" Target="../media/hdphoto7.wdp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728BAA-2B00-9BC9-4BCE-F176B2B6E4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E793B8E-5E03-B57E-5F35-16E8DE3CB4F9}"/>
              </a:ext>
            </a:extLst>
          </p:cNvPr>
          <p:cNvSpPr/>
          <p:nvPr/>
        </p:nvSpPr>
        <p:spPr>
          <a:xfrm>
            <a:off x="268265" y="463463"/>
            <a:ext cx="11655469" cy="5724395"/>
          </a:xfrm>
          <a:prstGeom prst="roundRect">
            <a:avLst>
              <a:gd name="adj" fmla="val 7895"/>
            </a:avLst>
          </a:prstGeom>
          <a:solidFill>
            <a:srgbClr val="682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B8C3E-06E9-238E-5AF5-F28E4955CA96}"/>
              </a:ext>
            </a:extLst>
          </p:cNvPr>
          <p:cNvSpPr/>
          <p:nvPr/>
        </p:nvSpPr>
        <p:spPr>
          <a:xfrm>
            <a:off x="243325" y="5388410"/>
            <a:ext cx="11680409" cy="1469590"/>
          </a:xfrm>
          <a:prstGeom prst="rect">
            <a:avLst/>
          </a:prstGeom>
          <a:solidFill>
            <a:srgbClr val="2C1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Object 15">
            <a:extLst>
              <a:ext uri="{FF2B5EF4-FFF2-40B4-BE49-F238E27FC236}">
                <a16:creationId xmlns:a16="http://schemas.microsoft.com/office/drawing/2014/main" id="{237F27E7-99F3-7853-6B4D-EF10A7A5D5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502" y="767907"/>
            <a:ext cx="1514231" cy="409147"/>
          </a:xfrm>
          <a:prstGeom prst="rect">
            <a:avLst/>
          </a:prstGeom>
        </p:spPr>
      </p:pic>
      <p:pic>
        <p:nvPicPr>
          <p:cNvPr id="13" name="Object 18">
            <a:extLst>
              <a:ext uri="{FF2B5EF4-FFF2-40B4-BE49-F238E27FC236}">
                <a16:creationId xmlns:a16="http://schemas.microsoft.com/office/drawing/2014/main" id="{69109605-52D7-D677-5ED9-C2645AB862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985" y="767907"/>
            <a:ext cx="1514231" cy="36495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EFFE7CD0-A127-4B7B-59DC-B41BBB39543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5145" y="699632"/>
            <a:ext cx="433227" cy="433227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466B8853-87DE-E9C1-9C98-6AE4E12C520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2749" y="699633"/>
            <a:ext cx="433227" cy="43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0F455-C011-20F8-875F-7A6D506537FB}"/>
              </a:ext>
            </a:extLst>
          </p:cNvPr>
          <p:cNvSpPr txBox="1"/>
          <p:nvPr/>
        </p:nvSpPr>
        <p:spPr>
          <a:xfrm>
            <a:off x="1869313" y="2066289"/>
            <a:ext cx="8778634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던전 앤 파이터 신규 미니 게임 기획서</a:t>
            </a:r>
            <a:endParaRPr lang="en-US" altLang="ko-KR" sz="44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: </a:t>
            </a:r>
            <a:r>
              <a:rPr lang="ko-KR" altLang="en-US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베키와 무한의 계단</a:t>
            </a:r>
            <a:endParaRPr lang="en-US" sz="4400" dirty="0">
              <a:solidFill>
                <a:srgbClr val="FFD91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E01772D-5B96-8D37-8FFE-6F93F1B66BF9}"/>
              </a:ext>
            </a:extLst>
          </p:cNvPr>
          <p:cNvSpPr/>
          <p:nvPr/>
        </p:nvSpPr>
        <p:spPr>
          <a:xfrm>
            <a:off x="3944983" y="5910123"/>
            <a:ext cx="4277089" cy="4494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6338A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기획 전혜준 개발 이동규</a:t>
            </a:r>
            <a:endParaRPr lang="en-US" sz="2200" dirty="0">
              <a:solidFill>
                <a:srgbClr val="6338A2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8E2E52-429C-854A-EA60-68C53DD6A9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019" b="74352" l="35000" r="48438">
                        <a14:foregroundMark x1="36146" y1="62037" x2="36146" y2="62037"/>
                        <a14:foregroundMark x1="38646" y1="56019" x2="40260" y2="56389"/>
                        <a14:backgroundMark x1="34844" y1="61296" x2="34844" y2="60833"/>
                        <a14:backgroundMark x1="34896" y1="60278" x2="34896" y2="60278"/>
                        <a14:backgroundMark x1="35260" y1="59537" x2="35000" y2="60833"/>
                      </a14:backgroundRemoval>
                    </a14:imgEffect>
                  </a14:imgLayer>
                </a14:imgProps>
              </a:ext>
            </a:extLst>
          </a:blip>
          <a:srcRect l="34464" t="53810" r="50000" b="23332"/>
          <a:stretch/>
        </p:blipFill>
        <p:spPr>
          <a:xfrm>
            <a:off x="8968875" y="3136039"/>
            <a:ext cx="2104305" cy="1741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1562AF-6D5A-098C-2EC9-BF95CC037AD2}"/>
              </a:ext>
            </a:extLst>
          </p:cNvPr>
          <p:cNvSpPr txBox="1"/>
          <p:nvPr/>
        </p:nvSpPr>
        <p:spPr>
          <a:xfrm>
            <a:off x="975136" y="812721"/>
            <a:ext cx="57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2/10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CE0DA-BA8B-26B4-A95E-461D29710B8E}"/>
              </a:ext>
            </a:extLst>
          </p:cNvPr>
          <p:cNvSpPr txBox="1"/>
          <p:nvPr/>
        </p:nvSpPr>
        <p:spPr>
          <a:xfrm>
            <a:off x="2624572" y="812722"/>
            <a:ext cx="71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0521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B8F3F6-3219-392E-A9D4-E0660D5794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815" b="75741" l="36042" r="46302">
                        <a14:foregroundMark x1="38958" y1="75278" x2="39323" y2="75833"/>
                        <a14:foregroundMark x1="41927" y1="75185" x2="42344" y2="75833"/>
                        <a14:foregroundMark x1="44115" y1="70185" x2="45156" y2="71852"/>
                        <a14:foregroundMark x1="38125" y1="50000" x2="38750" y2="49907"/>
                        <a14:foregroundMark x1="36042" y1="62593" x2="36406" y2="62870"/>
                        <a14:foregroundMark x1="36042" y1="64259" x2="36042" y2="64259"/>
                      </a14:backgroundRemoval>
                    </a14:imgEffect>
                  </a14:imgLayer>
                </a14:imgProps>
              </a:ext>
            </a:extLst>
          </a:blip>
          <a:srcRect l="34979" t="47011" r="52219" b="21724"/>
          <a:stretch/>
        </p:blipFill>
        <p:spPr>
          <a:xfrm>
            <a:off x="697848" y="1598443"/>
            <a:ext cx="1289537" cy="17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14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규칙 설정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50E63BD-3FCC-8670-EFBC-5215CB16F31F}"/>
              </a:ext>
            </a:extLst>
          </p:cNvPr>
          <p:cNvSpPr/>
          <p:nvPr/>
        </p:nvSpPr>
        <p:spPr>
          <a:xfrm>
            <a:off x="7728914" y="5482052"/>
            <a:ext cx="583460" cy="4507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4C6E9CC-E069-CF52-39E4-19D271DE9DAA}"/>
              </a:ext>
            </a:extLst>
          </p:cNvPr>
          <p:cNvSpPr txBox="1"/>
          <p:nvPr/>
        </p:nvSpPr>
        <p:spPr>
          <a:xfrm>
            <a:off x="9472528" y="699216"/>
            <a:ext cx="2381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3" name="그림 92" descr="잠옷이(가) 표시된 사진&#10;&#10;자동 생성된 설명">
            <a:extLst>
              <a:ext uri="{FF2B5EF4-FFF2-40B4-BE49-F238E27FC236}">
                <a16:creationId xmlns:a16="http://schemas.microsoft.com/office/drawing/2014/main" id="{D86E69CC-49CD-C579-459B-D6C6D931F9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1310952" y="4585842"/>
            <a:ext cx="716952" cy="767836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A09AE7CD-7BFC-FECD-0D31-2DCC4A5CBC0A}"/>
              </a:ext>
            </a:extLst>
          </p:cNvPr>
          <p:cNvSpPr/>
          <p:nvPr/>
        </p:nvSpPr>
        <p:spPr>
          <a:xfrm>
            <a:off x="3622675" y="1745097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13442221" y="4687452"/>
            <a:ext cx="671915" cy="831618"/>
          </a:xfrm>
          <a:prstGeom prst="rect">
            <a:avLst/>
          </a:prstGeom>
        </p:spPr>
      </p:pic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522382" y="5726140"/>
            <a:ext cx="933893" cy="8992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2967528" y="4212503"/>
            <a:ext cx="671915" cy="831618"/>
          </a:xfrm>
          <a:prstGeom prst="rect">
            <a:avLst/>
          </a:prstGeom>
        </p:spPr>
      </p:pic>
      <p:sp>
        <p:nvSpPr>
          <p:cNvPr id="113" name="타원 112">
            <a:extLst>
              <a:ext uri="{FF2B5EF4-FFF2-40B4-BE49-F238E27FC236}">
                <a16:creationId xmlns:a16="http://schemas.microsoft.com/office/drawing/2014/main" id="{E984356E-747F-C2DD-7336-64088AA3A396}"/>
              </a:ext>
            </a:extLst>
          </p:cNvPr>
          <p:cNvSpPr/>
          <p:nvPr/>
        </p:nvSpPr>
        <p:spPr>
          <a:xfrm>
            <a:off x="1179468" y="273710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9CCB12-8497-4D84-52D6-8600B90DCA77}"/>
              </a:ext>
            </a:extLst>
          </p:cNvPr>
          <p:cNvSpPr txBox="1"/>
          <p:nvPr/>
        </p:nvSpPr>
        <p:spPr>
          <a:xfrm>
            <a:off x="9506999" y="1130103"/>
            <a:ext cx="1283043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코인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9DF2BF-2499-AC6B-0164-485B87E30CD9}"/>
              </a:ext>
            </a:extLst>
          </p:cNvPr>
          <p:cNvSpPr txBox="1"/>
          <p:nvPr/>
        </p:nvSpPr>
        <p:spPr>
          <a:xfrm>
            <a:off x="-3223490" y="381956"/>
            <a:ext cx="3069536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등장 확률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 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1/25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 목적은 계단을 오르며 많은 코인을 먹는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 목적은 에너지 바 시간이 닳지 않게끔 조절하는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생명 물약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계단 도달 시 하나 지급 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이후에는 기준값을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설정하고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1.5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(=275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-&gt; 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이후에는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배로 고정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즉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계단마다 생명 물약 획득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시 에너지바를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채워준다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E9672759-7FEB-3863-F8BD-D39342C199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9580109" y="1516389"/>
            <a:ext cx="621002" cy="63464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C1BD730-CDC0-31B8-02CA-AADF223FB86D}"/>
              </a:ext>
            </a:extLst>
          </p:cNvPr>
          <p:cNvSpPr txBox="1"/>
          <p:nvPr/>
        </p:nvSpPr>
        <p:spPr>
          <a:xfrm>
            <a:off x="9534440" y="2493411"/>
            <a:ext cx="1283043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상자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9" name="그림 98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5A679D84-C692-6647-4E02-5005BF486C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9520300" y="3005420"/>
            <a:ext cx="807430" cy="640375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70467E4-337F-4E61-918D-7C8E937771BF}"/>
              </a:ext>
            </a:extLst>
          </p:cNvPr>
          <p:cNvSpPr txBox="1"/>
          <p:nvPr/>
        </p:nvSpPr>
        <p:spPr>
          <a:xfrm>
            <a:off x="10303719" y="1516389"/>
            <a:ext cx="168271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 당 최소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코인 랜덤 등장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E4B83A-F6C5-329B-2549-C3AF342331E7}"/>
              </a:ext>
            </a:extLst>
          </p:cNvPr>
          <p:cNvSpPr txBox="1"/>
          <p:nvPr/>
        </p:nvSpPr>
        <p:spPr>
          <a:xfrm>
            <a:off x="10303720" y="3005420"/>
            <a:ext cx="1682713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 당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4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상자 랜덤 등장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 descr="창문, 다채로운이(가) 표시된 사진&#10;&#10;자동 생성된 설명">
            <a:extLst>
              <a:ext uri="{FF2B5EF4-FFF2-40B4-BE49-F238E27FC236}">
                <a16:creationId xmlns:a16="http://schemas.microsoft.com/office/drawing/2014/main" id="{56900C52-DEEE-F050-A429-96188FF13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74130" b="72136"/>
          <a:stretch/>
        </p:blipFill>
        <p:spPr>
          <a:xfrm>
            <a:off x="2044511" y="1370025"/>
            <a:ext cx="431193" cy="48425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694BE968-493C-D9D8-EDB3-614A2F53CBA8}"/>
              </a:ext>
            </a:extLst>
          </p:cNvPr>
          <p:cNvSpPr txBox="1"/>
          <p:nvPr/>
        </p:nvSpPr>
        <p:spPr>
          <a:xfrm>
            <a:off x="9486580" y="4175266"/>
            <a:ext cx="2309981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하루에 최대 획득 가능한 코인 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0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14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규칙 설정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50E63BD-3FCC-8670-EFBC-5215CB16F31F}"/>
              </a:ext>
            </a:extLst>
          </p:cNvPr>
          <p:cNvSpPr/>
          <p:nvPr/>
        </p:nvSpPr>
        <p:spPr>
          <a:xfrm>
            <a:off x="7728914" y="5482052"/>
            <a:ext cx="583460" cy="4507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3" name="그림 92" descr="잠옷이(가) 표시된 사진&#10;&#10;자동 생성된 설명">
            <a:extLst>
              <a:ext uri="{FF2B5EF4-FFF2-40B4-BE49-F238E27FC236}">
                <a16:creationId xmlns:a16="http://schemas.microsoft.com/office/drawing/2014/main" id="{D86E69CC-49CD-C579-459B-D6C6D931F9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1310952" y="4585842"/>
            <a:ext cx="716952" cy="767836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13442221" y="4687452"/>
            <a:ext cx="671915" cy="831618"/>
          </a:xfrm>
          <a:prstGeom prst="rect">
            <a:avLst/>
          </a:prstGeom>
        </p:spPr>
      </p:pic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522382" y="5726140"/>
            <a:ext cx="933893" cy="8992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2967528" y="4212503"/>
            <a:ext cx="671915" cy="83161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69DF2BF-2499-AC6B-0164-485B87E30CD9}"/>
              </a:ext>
            </a:extLst>
          </p:cNvPr>
          <p:cNvSpPr txBox="1"/>
          <p:nvPr/>
        </p:nvSpPr>
        <p:spPr>
          <a:xfrm>
            <a:off x="-3223490" y="381956"/>
            <a:ext cx="3069536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등장 확률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 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1/25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 목적은 계단을 오르며 많은 코인을 먹는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 목적은 에너지 바 시간이 닳지 않게끔 조절하는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생명 물약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계단 도달 시 하나 지급 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이후에는 기준값을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설정하고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1.5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(=275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-&gt; 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이후에는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배로 고정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즉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계단마다 생명 물약 획득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시 에너지바를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채워준다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pic>
        <p:nvPicPr>
          <p:cNvPr id="4" name="그림 3" descr="창문, 다채로운이(가) 표시된 사진&#10;&#10;자동 생성된 설명">
            <a:extLst>
              <a:ext uri="{FF2B5EF4-FFF2-40B4-BE49-F238E27FC236}">
                <a16:creationId xmlns:a16="http://schemas.microsoft.com/office/drawing/2014/main" id="{56900C52-DEEE-F050-A429-96188FF13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74130" b="72136"/>
          <a:stretch/>
        </p:blipFill>
        <p:spPr>
          <a:xfrm>
            <a:off x="2044511" y="1370025"/>
            <a:ext cx="431193" cy="48425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694BE968-493C-D9D8-EDB3-614A2F53CBA8}"/>
              </a:ext>
            </a:extLst>
          </p:cNvPr>
          <p:cNvSpPr txBox="1"/>
          <p:nvPr/>
        </p:nvSpPr>
        <p:spPr>
          <a:xfrm>
            <a:off x="9530589" y="1435464"/>
            <a:ext cx="2432443" cy="338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시 체력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100%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회복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규칙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149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계단 사이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랜덤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199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&gt;50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사이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랜덤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249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&gt;50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사이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랜덤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299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&gt;50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사이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랜덤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물약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마다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생성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8678F77-A4AD-A602-38E9-92E9AB7CB649}"/>
              </a:ext>
            </a:extLst>
          </p:cNvPr>
          <p:cNvSpPr/>
          <p:nvPr/>
        </p:nvSpPr>
        <p:spPr>
          <a:xfrm>
            <a:off x="1736809" y="1153899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190541-83A1-A7A5-2E5F-29EF27B03393}"/>
              </a:ext>
            </a:extLst>
          </p:cNvPr>
          <p:cNvSpPr txBox="1"/>
          <p:nvPr/>
        </p:nvSpPr>
        <p:spPr>
          <a:xfrm>
            <a:off x="9520741" y="665241"/>
            <a:ext cx="866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3744893-B274-DDA4-95E0-6EC9DD326E18}"/>
              </a:ext>
            </a:extLst>
          </p:cNvPr>
          <p:cNvSpPr txBox="1"/>
          <p:nvPr/>
        </p:nvSpPr>
        <p:spPr>
          <a:xfrm>
            <a:off x="9549811" y="1073239"/>
            <a:ext cx="2015192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생명 물약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A4E914-A25C-0A99-E9BF-1ADF182EDF99}"/>
              </a:ext>
            </a:extLst>
          </p:cNvPr>
          <p:cNvSpPr txBox="1"/>
          <p:nvPr/>
        </p:nvSpPr>
        <p:spPr>
          <a:xfrm>
            <a:off x="-2700877" y="6231914"/>
            <a:ext cx="238165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100-149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127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150-199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200-249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242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250-299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275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286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300~</a:t>
            </a: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320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물약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80FDD-51AE-23A3-1E6C-40982223B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582065" y="2001539"/>
            <a:ext cx="2438400" cy="6638925"/>
          </a:xfrm>
          <a:prstGeom prst="rect">
            <a:avLst/>
          </a:prstGeom>
        </p:spPr>
      </p:pic>
      <p:sp>
        <p:nvSpPr>
          <p:cNvPr id="69" name="타원 68">
            <a:extLst>
              <a:ext uri="{FF2B5EF4-FFF2-40B4-BE49-F238E27FC236}">
                <a16:creationId xmlns:a16="http://schemas.microsoft.com/office/drawing/2014/main" id="{644CD7AA-FDEC-A10D-0BC8-999293BE3070}"/>
              </a:ext>
            </a:extLst>
          </p:cNvPr>
          <p:cNvSpPr/>
          <p:nvPr/>
        </p:nvSpPr>
        <p:spPr>
          <a:xfrm>
            <a:off x="2389383" y="55897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8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7F6FF3-249C-F557-FEF5-C2ACFE4E7A73}"/>
              </a:ext>
            </a:extLst>
          </p:cNvPr>
          <p:cNvSpPr/>
          <p:nvPr/>
        </p:nvSpPr>
        <p:spPr>
          <a:xfrm>
            <a:off x="0" y="0"/>
            <a:ext cx="12192001" cy="7015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9FFC8C-AC41-4BF9-53ED-68A1F8E3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47" y="-7132320"/>
            <a:ext cx="12192000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9852D50-D6E5-F7F4-381E-4836FAF2A3DA}"/>
              </a:ext>
            </a:extLst>
          </p:cNvPr>
          <p:cNvGrpSpPr/>
          <p:nvPr/>
        </p:nvGrpSpPr>
        <p:grpSpPr>
          <a:xfrm>
            <a:off x="752763" y="628048"/>
            <a:ext cx="10479179" cy="5601903"/>
            <a:chOff x="-9446938" y="774760"/>
            <a:chExt cx="10479179" cy="560190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ECEC947-526A-3A92-6D00-3C5EAA559C84}"/>
                </a:ext>
              </a:extLst>
            </p:cNvPr>
            <p:cNvGrpSpPr/>
            <p:nvPr/>
          </p:nvGrpSpPr>
          <p:grpSpPr>
            <a:xfrm>
              <a:off x="-9446938" y="774760"/>
              <a:ext cx="10479179" cy="5601903"/>
              <a:chOff x="-11495194" y="-907736"/>
              <a:chExt cx="10479179" cy="560190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49978AE-49B7-CC3A-469C-3229BDB0F8DD}"/>
                  </a:ext>
                </a:extLst>
              </p:cNvPr>
              <p:cNvGrpSpPr/>
              <p:nvPr/>
            </p:nvGrpSpPr>
            <p:grpSpPr>
              <a:xfrm>
                <a:off x="-11495194" y="-720043"/>
                <a:ext cx="10479179" cy="5414210"/>
                <a:chOff x="726232" y="-6290424"/>
                <a:chExt cx="10479179" cy="5414210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87AF14B8-BDEA-2855-1E88-08FB08F863C4}"/>
                    </a:ext>
                  </a:extLst>
                </p:cNvPr>
                <p:cNvSpPr/>
                <p:nvPr/>
              </p:nvSpPr>
              <p:spPr>
                <a:xfrm>
                  <a:off x="726232" y="-6290424"/>
                  <a:ext cx="10479179" cy="5414210"/>
                </a:xfrm>
                <a:prstGeom prst="roundRect">
                  <a:avLst>
                    <a:gd name="adj" fmla="val 9556"/>
                  </a:avLst>
                </a:prstGeom>
                <a:solidFill>
                  <a:srgbClr val="6821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4C42BB41-8AC7-C851-E06F-032D1617AEC9}"/>
                    </a:ext>
                  </a:extLst>
                </p:cNvPr>
                <p:cNvSpPr/>
                <p:nvPr/>
              </p:nvSpPr>
              <p:spPr>
                <a:xfrm>
                  <a:off x="909673" y="-6093106"/>
                  <a:ext cx="10111253" cy="5019574"/>
                </a:xfrm>
                <a:prstGeom prst="roundRect">
                  <a:avLst>
                    <a:gd name="adj" fmla="val 735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76BE1FE5-B9C1-ACA3-8677-A726402A6217}"/>
                  </a:ext>
                </a:extLst>
              </p:cNvPr>
              <p:cNvSpPr/>
              <p:nvPr/>
            </p:nvSpPr>
            <p:spPr>
              <a:xfrm>
                <a:off x="-8535934" y="-907736"/>
                <a:ext cx="4559614" cy="770021"/>
              </a:xfrm>
              <a:prstGeom prst="roundRect">
                <a:avLst/>
              </a:prstGeom>
              <a:solidFill>
                <a:srgbClr val="3800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1937AC-B762-652C-D3F7-A1D6D33B241C}"/>
                </a:ext>
              </a:extLst>
            </p:cNvPr>
            <p:cNvSpPr txBox="1"/>
            <p:nvPr/>
          </p:nvSpPr>
          <p:spPr>
            <a:xfrm>
              <a:off x="-5052528" y="931253"/>
              <a:ext cx="1689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FFD91C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규칙 설정</a:t>
              </a:r>
              <a:endParaRPr lang="en-US" altLang="ko-KR" sz="28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FAB3D7-84DC-1ECF-5C04-3F89CBB0189C}"/>
                </a:ext>
              </a:extLst>
            </p:cNvPr>
            <p:cNvSpPr txBox="1"/>
            <p:nvPr/>
          </p:nvSpPr>
          <p:spPr>
            <a:xfrm>
              <a:off x="-9027219" y="1490212"/>
              <a:ext cx="2829694" cy="799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6. </a:t>
              </a:r>
              <a:r>
                <a:rPr lang="ko-KR" alt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체력</a:t>
              </a:r>
              <a:r>
                <a:rPr lang="en-US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바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현재 체력</a:t>
              </a:r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- (10~50% )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771384-E9C0-3B93-6412-F4A4BF296D3C}"/>
                </a:ext>
              </a:extLst>
            </p:cNvPr>
            <p:cNvSpPr txBox="1"/>
            <p:nvPr/>
          </p:nvSpPr>
          <p:spPr>
            <a:xfrm>
              <a:off x="-8870199" y="3228639"/>
              <a:ext cx="3547843" cy="2558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1) 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 99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함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  <a:p>
              <a:pPr>
                <a:lnSpc>
                  <a:spcPct val="150000"/>
                </a:lnSpc>
              </a:pP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2) 100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 149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약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함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6C695-2DF6-EFAB-58CD-A96BB8F78753}"/>
                </a:ext>
              </a:extLst>
            </p:cNvPr>
            <p:cNvSpPr txBox="1"/>
            <p:nvPr/>
          </p:nvSpPr>
          <p:spPr>
            <a:xfrm>
              <a:off x="-5555514" y="3228639"/>
              <a:ext cx="2695285" cy="2558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3) 150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 199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25%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함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2.5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  <a:p>
              <a:pPr>
                <a:lnSpc>
                  <a:spcPct val="150000"/>
                </a:lnSpc>
              </a:pPr>
              <a:endPara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4) 200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 249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30%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약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3.5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 함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C936EE-ECA9-6847-F3FF-8A1BFD676896}"/>
                </a:ext>
              </a:extLst>
            </p:cNvPr>
            <p:cNvSpPr txBox="1"/>
            <p:nvPr/>
          </p:nvSpPr>
          <p:spPr>
            <a:xfrm>
              <a:off x="-2155707" y="3228639"/>
              <a:ext cx="2996184" cy="25587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5) 250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 299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40%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약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2.5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함</a:t>
              </a:r>
              <a:endPara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  <a:p>
              <a:pPr>
                <a:lnSpc>
                  <a:spcPct val="150000"/>
                </a:lnSpc>
              </a:pP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6) 300</a:t>
              </a:r>
              <a:r>
                <a:rPr lang="ko-KR" altLang="en-US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계단 </a:t>
              </a:r>
              <a:r>
                <a:rPr lang="en-US" altLang="ko-KR" sz="12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~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초당 체력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50%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감소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체력이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되려면 약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초가 지나야 함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초에 최소 </a:t>
              </a:r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계단을 올라가야 체력 유지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C4AC317-C87D-84B5-AD53-83BBDEAE5D3E}"/>
              </a:ext>
            </a:extLst>
          </p:cNvPr>
          <p:cNvSpPr txBox="1"/>
          <p:nvPr/>
        </p:nvSpPr>
        <p:spPr>
          <a:xfrm>
            <a:off x="1172482" y="2136746"/>
            <a:ext cx="373306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층을 오르면 체력 회복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회복량은 계단 오를 시 전체 체력의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10%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 회복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EBADC31-C051-0FD3-FB2E-6DF5A653A19A}"/>
              </a:ext>
            </a:extLst>
          </p:cNvPr>
          <p:cNvGrpSpPr/>
          <p:nvPr/>
        </p:nvGrpSpPr>
        <p:grpSpPr>
          <a:xfrm>
            <a:off x="5865451" y="1879165"/>
            <a:ext cx="4031613" cy="427470"/>
            <a:chOff x="2596526" y="817131"/>
            <a:chExt cx="4031613" cy="42747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243D05F-2BE9-FBC1-54DC-516C1D6D2EA0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97F7DA3-3C01-0F7F-E286-A792FCBBE0B8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4265D15C-10F3-9107-E89F-5328E4FD2470}"/>
              </a:ext>
            </a:extLst>
          </p:cNvPr>
          <p:cNvSpPr/>
          <p:nvPr/>
        </p:nvSpPr>
        <p:spPr>
          <a:xfrm>
            <a:off x="5658308" y="1621007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5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92EE5EE7-5683-E026-F6C7-7D5CEB056125}"/>
              </a:ext>
            </a:extLst>
          </p:cNvPr>
          <p:cNvSpPr/>
          <p:nvPr/>
        </p:nvSpPr>
        <p:spPr>
          <a:xfrm>
            <a:off x="5292617" y="2726263"/>
            <a:ext cx="3741998" cy="381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14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규칙 설정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3" name="그림 92" descr="잠옷이(가) 표시된 사진&#10;&#10;자동 생성된 설명">
            <a:extLst>
              <a:ext uri="{FF2B5EF4-FFF2-40B4-BE49-F238E27FC236}">
                <a16:creationId xmlns:a16="http://schemas.microsoft.com/office/drawing/2014/main" id="{D86E69CC-49CD-C579-459B-D6C6D931F9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1310952" y="4585842"/>
            <a:ext cx="716952" cy="767836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13442221" y="4687452"/>
            <a:ext cx="671915" cy="831618"/>
          </a:xfrm>
          <a:prstGeom prst="rect">
            <a:avLst/>
          </a:prstGeom>
        </p:spPr>
      </p:pic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522382" y="5726140"/>
            <a:ext cx="933893" cy="8992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2967528" y="4212503"/>
            <a:ext cx="671915" cy="83161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69DF2BF-2499-AC6B-0164-485B87E30CD9}"/>
              </a:ext>
            </a:extLst>
          </p:cNvPr>
          <p:cNvSpPr txBox="1"/>
          <p:nvPr/>
        </p:nvSpPr>
        <p:spPr>
          <a:xfrm>
            <a:off x="-3223490" y="381956"/>
            <a:ext cx="3069536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등장 확률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 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*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1/25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 목적은 계단을 오르며 많은 코인을 먹는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 목적은 에너지 바 시간이 닳지 않게끔 조절하는 것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생명 물약</a:t>
            </a:r>
            <a:endParaRPr lang="en-US" altLang="ko-KR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계단 도달 시 하나 지급 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이후에는 기준값을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설정하고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1.5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(=275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-&gt; 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- 335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이후에는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1.2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배로 고정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즉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계단마다 생명 물약 획득</a:t>
            </a:r>
            <a:endParaRPr lang="en-US" altLang="ko-KR" sz="12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시 에너지바를 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채워준다</a:t>
            </a:r>
            <a:r>
              <a:rPr lang="en-US" altLang="ko-KR" sz="12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pic>
        <p:nvPicPr>
          <p:cNvPr id="4" name="그림 3" descr="창문, 다채로운이(가) 표시된 사진&#10;&#10;자동 생성된 설명">
            <a:extLst>
              <a:ext uri="{FF2B5EF4-FFF2-40B4-BE49-F238E27FC236}">
                <a16:creationId xmlns:a16="http://schemas.microsoft.com/office/drawing/2014/main" id="{56900C52-DEEE-F050-A429-96188FF13AD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r="74130" b="72136"/>
          <a:stretch/>
        </p:blipFill>
        <p:spPr>
          <a:xfrm>
            <a:off x="2044511" y="1370025"/>
            <a:ext cx="431193" cy="484256"/>
          </a:xfrm>
          <a:prstGeom prst="rect">
            <a:avLst/>
          </a:prstGeom>
        </p:spPr>
      </p:pic>
      <p:sp>
        <p:nvSpPr>
          <p:cNvPr id="118" name="타원 117">
            <a:extLst>
              <a:ext uri="{FF2B5EF4-FFF2-40B4-BE49-F238E27FC236}">
                <a16:creationId xmlns:a16="http://schemas.microsoft.com/office/drawing/2014/main" id="{490D7E2C-1968-228A-FBBF-4113CFE5F971}"/>
              </a:ext>
            </a:extLst>
          </p:cNvPr>
          <p:cNvSpPr/>
          <p:nvPr/>
        </p:nvSpPr>
        <p:spPr>
          <a:xfrm>
            <a:off x="2251199" y="2459054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C495015-DD1D-A705-AA74-BF4290CC33F0}"/>
              </a:ext>
            </a:extLst>
          </p:cNvPr>
          <p:cNvSpPr txBox="1"/>
          <p:nvPr/>
        </p:nvSpPr>
        <p:spPr>
          <a:xfrm>
            <a:off x="9542804" y="1188048"/>
            <a:ext cx="2157713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3CE802-9270-835D-16DD-FDA2EF160205}"/>
              </a:ext>
            </a:extLst>
          </p:cNvPr>
          <p:cNvSpPr txBox="1"/>
          <p:nvPr/>
        </p:nvSpPr>
        <p:spPr>
          <a:xfrm>
            <a:off x="9549811" y="687616"/>
            <a:ext cx="978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7.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3622BE-8DD7-D1FA-2889-BFDAE7575368}"/>
              </a:ext>
            </a:extLst>
          </p:cNvPr>
          <p:cNvSpPr txBox="1"/>
          <p:nvPr/>
        </p:nvSpPr>
        <p:spPr>
          <a:xfrm>
            <a:off x="9549810" y="1830446"/>
            <a:ext cx="2352121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x축 1BYTE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y축을 0.6으로 한다.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간격 -  x축 간격을 1 값으로    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하고 , y축을 0.2 값으로 한다. 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1882607-BF2C-E620-D949-5AABB6AA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53235"/>
              </p:ext>
            </p:extLst>
          </p:nvPr>
        </p:nvGraphicFramePr>
        <p:xfrm>
          <a:off x="5435111" y="2847869"/>
          <a:ext cx="3446748" cy="35506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2972">
                  <a:extLst>
                    <a:ext uri="{9D8B030D-6E8A-4147-A177-3AD203B41FA5}">
                      <a16:colId xmlns:a16="http://schemas.microsoft.com/office/drawing/2014/main" val="284966446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3062170882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1251088578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2730011385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494265023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3915691625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1761351131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929021904"/>
                    </a:ext>
                  </a:extLst>
                </a:gridCol>
                <a:gridCol w="382972">
                  <a:extLst>
                    <a:ext uri="{9D8B030D-6E8A-4147-A177-3AD203B41FA5}">
                      <a16:colId xmlns:a16="http://schemas.microsoft.com/office/drawing/2014/main" val="940841017"/>
                    </a:ext>
                  </a:extLst>
                </a:gridCol>
              </a:tblGrid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9 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16742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8 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23931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7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429123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0964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5 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692829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5 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76164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4 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21374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3 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97571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2 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544873"/>
                  </a:ext>
                </a:extLst>
              </a:tr>
              <a:tr h="353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1 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2 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3 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4 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5 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6 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7 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8 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 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42" marR="4542" marT="454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86194"/>
                  </a:ext>
                </a:extLst>
              </a:tr>
            </a:tbl>
          </a:graphicData>
        </a:graphic>
      </p:graphicFrame>
      <p:sp>
        <p:nvSpPr>
          <p:cNvPr id="69" name="타원 68">
            <a:extLst>
              <a:ext uri="{FF2B5EF4-FFF2-40B4-BE49-F238E27FC236}">
                <a16:creationId xmlns:a16="http://schemas.microsoft.com/office/drawing/2014/main" id="{D4CD449A-8E6E-379C-0AAB-DDCCCFC4AAF2}"/>
              </a:ext>
            </a:extLst>
          </p:cNvPr>
          <p:cNvSpPr/>
          <p:nvPr/>
        </p:nvSpPr>
        <p:spPr>
          <a:xfrm>
            <a:off x="5887027" y="5739564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A2DD15B-04B6-77EF-1C7B-A00923A710C8}"/>
              </a:ext>
            </a:extLst>
          </p:cNvPr>
          <p:cNvSpPr/>
          <p:nvPr/>
        </p:nvSpPr>
        <p:spPr>
          <a:xfrm>
            <a:off x="6256806" y="5374575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E8960B5-C0B4-994E-0190-B4FF234EE852}"/>
              </a:ext>
            </a:extLst>
          </p:cNvPr>
          <p:cNvSpPr/>
          <p:nvPr/>
        </p:nvSpPr>
        <p:spPr>
          <a:xfrm>
            <a:off x="6655390" y="5012659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5AE2BA2F-CB14-2CAC-B970-30561AF6DE00}"/>
              </a:ext>
            </a:extLst>
          </p:cNvPr>
          <p:cNvSpPr/>
          <p:nvPr/>
        </p:nvSpPr>
        <p:spPr>
          <a:xfrm>
            <a:off x="6300780" y="4673796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56A1661-D647-DF0C-9C28-D8F8040A0BE0}"/>
              </a:ext>
            </a:extLst>
          </p:cNvPr>
          <p:cNvSpPr/>
          <p:nvPr/>
        </p:nvSpPr>
        <p:spPr>
          <a:xfrm>
            <a:off x="6655390" y="4319781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F09710D-165C-4237-DE6E-F4C7248D07C5}"/>
              </a:ext>
            </a:extLst>
          </p:cNvPr>
          <p:cNvSpPr/>
          <p:nvPr/>
        </p:nvSpPr>
        <p:spPr>
          <a:xfrm>
            <a:off x="6297420" y="3965906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4FD196D-5EAE-0ABD-350A-B0E9C70C4D85}"/>
              </a:ext>
            </a:extLst>
          </p:cNvPr>
          <p:cNvSpPr/>
          <p:nvPr/>
        </p:nvSpPr>
        <p:spPr>
          <a:xfrm>
            <a:off x="6661523" y="3606676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1AB4572-BBA3-4DE1-0BFF-372CAA9A0D97}"/>
              </a:ext>
            </a:extLst>
          </p:cNvPr>
          <p:cNvSpPr/>
          <p:nvPr/>
        </p:nvSpPr>
        <p:spPr>
          <a:xfrm>
            <a:off x="7043784" y="3262198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A374967-DC08-44D9-34DC-DEA7F8F7FC23}"/>
              </a:ext>
            </a:extLst>
          </p:cNvPr>
          <p:cNvSpPr/>
          <p:nvPr/>
        </p:nvSpPr>
        <p:spPr>
          <a:xfrm>
            <a:off x="6676450" y="2884338"/>
            <a:ext cx="205839" cy="24216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961BEE-035A-2DE9-3B81-9AEEA54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207" y="9621"/>
            <a:ext cx="3855697" cy="685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2062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 종료 규칙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892A08-E19D-523C-13DD-BFF9C24E4B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>
            <a:off x="1996758" y="2691865"/>
            <a:ext cx="671915" cy="831618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13442221" y="4687452"/>
            <a:ext cx="671915" cy="831618"/>
          </a:xfrm>
          <a:prstGeom prst="rect">
            <a:avLst/>
          </a:prstGeom>
        </p:spPr>
      </p:pic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98340" y="2145358"/>
            <a:ext cx="933893" cy="899234"/>
          </a:xfrm>
          <a:prstGeom prst="rect">
            <a:avLst/>
          </a:prstGeom>
        </p:spPr>
      </p:pic>
      <p:pic>
        <p:nvPicPr>
          <p:cNvPr id="110" name="그림 10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9B86E0B-5134-C71B-499C-87A06CC036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399" r="21823" b="71730"/>
          <a:stretch/>
        </p:blipFill>
        <p:spPr>
          <a:xfrm>
            <a:off x="13743292" y="3367906"/>
            <a:ext cx="901391" cy="65005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3708406" y="5665280"/>
            <a:ext cx="671915" cy="83161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2AE2431-10B3-2159-7D9E-C1D9A4FF7AB5}"/>
              </a:ext>
            </a:extLst>
          </p:cNvPr>
          <p:cNvSpPr txBox="1"/>
          <p:nvPr/>
        </p:nvSpPr>
        <p:spPr>
          <a:xfrm>
            <a:off x="9471414" y="784019"/>
            <a:ext cx="2608021" cy="145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실패 혹은 에너지 바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소진 시 게임 오버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추락 후 게임 오버 화면으로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추락 시 사운드 출력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21B0529E-9B57-BD64-EEC3-BD67C8B06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>
            <a:off x="1991152" y="5636467"/>
            <a:ext cx="671915" cy="8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961BEE-035A-2DE9-3B81-9AEEA54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207" y="9621"/>
            <a:ext cx="3855697" cy="685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2062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 오버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6892A08-E19D-523C-13DD-BFF9C24E4B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>
            <a:off x="2069286" y="2448862"/>
            <a:ext cx="671915" cy="831618"/>
          </a:xfrm>
          <a:prstGeom prst="rect">
            <a:avLst/>
          </a:prstGeom>
        </p:spPr>
      </p:pic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98340" y="2145358"/>
            <a:ext cx="933893" cy="899234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2967528" y="4212503"/>
            <a:ext cx="671915" cy="8316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4C2B4B-F19C-420A-FB63-5B61C3B6E682}"/>
              </a:ext>
            </a:extLst>
          </p:cNvPr>
          <p:cNvSpPr/>
          <p:nvPr/>
        </p:nvSpPr>
        <p:spPr>
          <a:xfrm>
            <a:off x="290068" y="301220"/>
            <a:ext cx="8735362" cy="623631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686AFB-C202-7F65-9B90-351363573D9F}"/>
              </a:ext>
            </a:extLst>
          </p:cNvPr>
          <p:cNvSpPr txBox="1"/>
          <p:nvPr/>
        </p:nvSpPr>
        <p:spPr>
          <a:xfrm>
            <a:off x="2540872" y="1796111"/>
            <a:ext cx="40316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GAME OVER</a:t>
            </a:r>
            <a:endParaRPr lang="en-US" sz="6600" b="1" dirty="0">
              <a:ln>
                <a:solidFill>
                  <a:schemeClr val="bg1"/>
                </a:solidFill>
              </a:ln>
              <a:solidFill>
                <a:srgbClr val="FF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F87E96-034B-0B88-E145-BA59821150A1}"/>
              </a:ext>
            </a:extLst>
          </p:cNvPr>
          <p:cNvSpPr txBox="1"/>
          <p:nvPr/>
        </p:nvSpPr>
        <p:spPr>
          <a:xfrm>
            <a:off x="1384364" y="503611"/>
            <a:ext cx="6573078" cy="11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ln>
                  <a:solidFill>
                    <a:schemeClr val="bg1"/>
                  </a:solidFill>
                </a:ln>
                <a:solidFill>
                  <a:srgbClr val="FFD91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베키와 무한의 계단</a:t>
            </a:r>
            <a:endParaRPr lang="en-US" sz="5400" dirty="0">
              <a:ln>
                <a:solidFill>
                  <a:schemeClr val="bg1"/>
                </a:solidFill>
              </a:ln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3869227" y="2924003"/>
            <a:ext cx="831619" cy="10292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C0FD4A-3FAC-4998-2626-1DC125BC85DC}"/>
              </a:ext>
            </a:extLst>
          </p:cNvPr>
          <p:cNvSpPr txBox="1"/>
          <p:nvPr/>
        </p:nvSpPr>
        <p:spPr>
          <a:xfrm>
            <a:off x="5650169" y="5751907"/>
            <a:ext cx="2215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BEST SCORE</a:t>
            </a:r>
          </a:p>
        </p:txBody>
      </p:sp>
      <p:pic>
        <p:nvPicPr>
          <p:cNvPr id="110" name="그림 10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9B86E0B-5134-C71B-499C-87A06CC036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399" r="21823" b="71730"/>
          <a:stretch/>
        </p:blipFill>
        <p:spPr>
          <a:xfrm>
            <a:off x="4748778" y="2914701"/>
            <a:ext cx="901391" cy="6500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8C8ABD4-5057-B7C2-BE42-2DA511AAE36A}"/>
              </a:ext>
            </a:extLst>
          </p:cNvPr>
          <p:cNvSpPr txBox="1"/>
          <p:nvPr/>
        </p:nvSpPr>
        <p:spPr>
          <a:xfrm>
            <a:off x="7779592" y="5747580"/>
            <a:ext cx="952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n w="3175">
                  <a:noFill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243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0D4E64-9A8D-16AA-B510-663E63B1E2EE}"/>
              </a:ext>
            </a:extLst>
          </p:cNvPr>
          <p:cNvSpPr txBox="1"/>
          <p:nvPr/>
        </p:nvSpPr>
        <p:spPr>
          <a:xfrm>
            <a:off x="2313059" y="3860392"/>
            <a:ext cx="26052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D91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SCORE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8C2720-3E86-1595-39AB-72B036BD3C24}"/>
              </a:ext>
            </a:extLst>
          </p:cNvPr>
          <p:cNvSpPr txBox="1"/>
          <p:nvPr/>
        </p:nvSpPr>
        <p:spPr>
          <a:xfrm>
            <a:off x="4694178" y="3906558"/>
            <a:ext cx="15092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n w="3175">
                  <a:solidFill>
                    <a:srgbClr val="FFD91C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B24F7F7-15CC-C1A4-CDFF-5A00BBB2A73F}"/>
              </a:ext>
            </a:extLst>
          </p:cNvPr>
          <p:cNvSpPr/>
          <p:nvPr/>
        </p:nvSpPr>
        <p:spPr>
          <a:xfrm>
            <a:off x="6432813" y="4287596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2350B1-39D2-A674-A610-62878487ADCD}"/>
              </a:ext>
            </a:extLst>
          </p:cNvPr>
          <p:cNvSpPr txBox="1"/>
          <p:nvPr/>
        </p:nvSpPr>
        <p:spPr>
          <a:xfrm>
            <a:off x="6835010" y="4226151"/>
            <a:ext cx="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543</a:t>
            </a:r>
            <a:endParaRPr lang="en-US" sz="28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D430374-74F9-E92C-39D2-66424BAEF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280738" y="4249528"/>
            <a:ext cx="488167" cy="49889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4BD2170-A818-73C5-BC9A-9F3A175D31A5}"/>
              </a:ext>
            </a:extLst>
          </p:cNvPr>
          <p:cNvGrpSpPr/>
          <p:nvPr/>
        </p:nvGrpSpPr>
        <p:grpSpPr>
          <a:xfrm>
            <a:off x="3527970" y="5116005"/>
            <a:ext cx="1509291" cy="432295"/>
            <a:chOff x="3481715" y="5162628"/>
            <a:chExt cx="1509291" cy="432295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01D6330D-0AB3-19AB-D7B8-89824B687257}"/>
                </a:ext>
              </a:extLst>
            </p:cNvPr>
            <p:cNvSpPr/>
            <p:nvPr/>
          </p:nvSpPr>
          <p:spPr>
            <a:xfrm>
              <a:off x="3481715" y="5194812"/>
              <a:ext cx="1509291" cy="40011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3F8E26-7B63-1DCD-1B12-66669E47EB20}"/>
                </a:ext>
              </a:extLst>
            </p:cNvPr>
            <p:cNvSpPr txBox="1"/>
            <p:nvPr/>
          </p:nvSpPr>
          <p:spPr>
            <a:xfrm>
              <a:off x="3627870" y="5162628"/>
              <a:ext cx="13094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n w="3175">
                    <a:noFill/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다시하기</a:t>
              </a:r>
              <a:endParaRPr lang="en-US" altLang="ko-KR" sz="2000" dirty="0">
                <a:ln w="3175">
                  <a:noFill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4F5CE1F-64C1-2641-E953-914E0AB7A96E}"/>
              </a:ext>
            </a:extLst>
          </p:cNvPr>
          <p:cNvSpPr txBox="1"/>
          <p:nvPr/>
        </p:nvSpPr>
        <p:spPr>
          <a:xfrm>
            <a:off x="9543571" y="734347"/>
            <a:ext cx="2360482" cy="3112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GAME OVER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 캐릭터 이미지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우는 이미지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</a:t>
            </a:r>
            <a:r>
              <a:rPr lang="en-US" altLang="ko-KR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SCORE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</a:t>
            </a:r>
            <a:r>
              <a:rPr 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개수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BEST SCORE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획득 </a:t>
            </a:r>
            <a:r>
              <a:rPr 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개수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다시하기 버튼 </a:t>
            </a:r>
            <a:endParaRPr lang="en-US" altLang="ko-KR" sz="1200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시작 화면으로 이동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en-US" altLang="ko-KR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BEST SCORE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D0DBC9D-26B3-70A0-B7AD-A9ECD1B2FB09}"/>
              </a:ext>
            </a:extLst>
          </p:cNvPr>
          <p:cNvSpPr/>
          <p:nvPr/>
        </p:nvSpPr>
        <p:spPr>
          <a:xfrm>
            <a:off x="2093991" y="207070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1232AE2-F4CE-C5FF-75B9-6A09BB5FD137}"/>
              </a:ext>
            </a:extLst>
          </p:cNvPr>
          <p:cNvSpPr/>
          <p:nvPr/>
        </p:nvSpPr>
        <p:spPr>
          <a:xfrm>
            <a:off x="999334" y="790346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F2663F0-E7D2-0CEC-517F-68F6534F8994}"/>
              </a:ext>
            </a:extLst>
          </p:cNvPr>
          <p:cNvSpPr/>
          <p:nvPr/>
        </p:nvSpPr>
        <p:spPr>
          <a:xfrm>
            <a:off x="2137232" y="3956096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9D87F56-F9F7-C974-0AAC-A3338CAE10C0}"/>
              </a:ext>
            </a:extLst>
          </p:cNvPr>
          <p:cNvSpPr/>
          <p:nvPr/>
        </p:nvSpPr>
        <p:spPr>
          <a:xfrm>
            <a:off x="5324593" y="5559011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9696B0-5483-C6A0-C59A-6A5A163578A1}"/>
              </a:ext>
            </a:extLst>
          </p:cNvPr>
          <p:cNvSpPr/>
          <p:nvPr/>
        </p:nvSpPr>
        <p:spPr>
          <a:xfrm>
            <a:off x="3307605" y="294641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556C72B-01C8-505C-E606-6C02542DCE52}"/>
              </a:ext>
            </a:extLst>
          </p:cNvPr>
          <p:cNvSpPr/>
          <p:nvPr/>
        </p:nvSpPr>
        <p:spPr>
          <a:xfrm>
            <a:off x="7625212" y="4064440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84CE690-8F76-D5E3-9410-EB3C3BF790D5}"/>
              </a:ext>
            </a:extLst>
          </p:cNvPr>
          <p:cNvSpPr/>
          <p:nvPr/>
        </p:nvSpPr>
        <p:spPr>
          <a:xfrm>
            <a:off x="3045849" y="4977062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20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7F6FF3-249C-F557-FEF5-C2ACFE4E7A73}"/>
              </a:ext>
            </a:extLst>
          </p:cNvPr>
          <p:cNvSpPr/>
          <p:nvPr/>
        </p:nvSpPr>
        <p:spPr>
          <a:xfrm>
            <a:off x="0" y="0"/>
            <a:ext cx="12192001" cy="7015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9FFC8C-AC41-4BF9-53ED-68A1F8E3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47" y="-7132320"/>
            <a:ext cx="12192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CEC947-526A-3A92-6D00-3C5EAA559C84}"/>
              </a:ext>
            </a:extLst>
          </p:cNvPr>
          <p:cNvGrpSpPr/>
          <p:nvPr/>
        </p:nvGrpSpPr>
        <p:grpSpPr>
          <a:xfrm>
            <a:off x="752763" y="628048"/>
            <a:ext cx="10479179" cy="5601903"/>
            <a:chOff x="-11495194" y="-907736"/>
            <a:chExt cx="10479179" cy="56019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49978AE-49B7-CC3A-469C-3229BDB0F8DD}"/>
                </a:ext>
              </a:extLst>
            </p:cNvPr>
            <p:cNvGrpSpPr/>
            <p:nvPr/>
          </p:nvGrpSpPr>
          <p:grpSpPr>
            <a:xfrm>
              <a:off x="-11495194" y="-720043"/>
              <a:ext cx="10479179" cy="5414210"/>
              <a:chOff x="726232" y="-6290424"/>
              <a:chExt cx="10479179" cy="541421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7AF14B8-BDEA-2855-1E88-08FB08F863C4}"/>
                  </a:ext>
                </a:extLst>
              </p:cNvPr>
              <p:cNvSpPr/>
              <p:nvPr/>
            </p:nvSpPr>
            <p:spPr>
              <a:xfrm>
                <a:off x="726232" y="-6290424"/>
                <a:ext cx="10479179" cy="5414210"/>
              </a:xfrm>
              <a:prstGeom prst="roundRect">
                <a:avLst>
                  <a:gd name="adj" fmla="val 9556"/>
                </a:avLst>
              </a:prstGeom>
              <a:solidFill>
                <a:srgbClr val="6821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C42BB41-8AC7-C851-E06F-032D1617AEC9}"/>
                  </a:ext>
                </a:extLst>
              </p:cNvPr>
              <p:cNvSpPr/>
              <p:nvPr/>
            </p:nvSpPr>
            <p:spPr>
              <a:xfrm>
                <a:off x="909673" y="-6093106"/>
                <a:ext cx="10111253" cy="5019574"/>
              </a:xfrm>
              <a:prstGeom prst="roundRect">
                <a:avLst>
                  <a:gd name="adj" fmla="val 73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6BE1FE5-B9C1-ACA3-8677-A726402A6217}"/>
                </a:ext>
              </a:extLst>
            </p:cNvPr>
            <p:cNvSpPr/>
            <p:nvPr/>
          </p:nvSpPr>
          <p:spPr>
            <a:xfrm>
              <a:off x="-8535934" y="-907736"/>
              <a:ext cx="4559614" cy="770021"/>
            </a:xfrm>
            <a:prstGeom prst="roundRect">
              <a:avLst/>
            </a:prstGeom>
            <a:solidFill>
              <a:srgbClr val="380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1937AC-B762-652C-D3F7-A1D6D33B241C}"/>
              </a:ext>
            </a:extLst>
          </p:cNvPr>
          <p:cNvSpPr txBox="1"/>
          <p:nvPr/>
        </p:nvSpPr>
        <p:spPr>
          <a:xfrm>
            <a:off x="4895679" y="771597"/>
            <a:ext cx="219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배경과 </a:t>
            </a:r>
            <a:r>
              <a:rPr lang="en-US" altLang="ko-KR" sz="28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BGM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B3D7-84DC-1ECF-5C04-3F89CBB0189C}"/>
              </a:ext>
            </a:extLst>
          </p:cNvPr>
          <p:cNvSpPr txBox="1"/>
          <p:nvPr/>
        </p:nvSpPr>
        <p:spPr>
          <a:xfrm>
            <a:off x="1172481" y="1343500"/>
            <a:ext cx="3704863" cy="758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BGM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파괴된 죽은 자의 성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왕의 요람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BOSS BECKY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94881-532E-F8CF-6E14-DBC2DAD2BC2C}"/>
              </a:ext>
            </a:extLst>
          </p:cNvPr>
          <p:cNvSpPr txBox="1"/>
          <p:nvPr/>
        </p:nvSpPr>
        <p:spPr>
          <a:xfrm>
            <a:off x="1172481" y="2110558"/>
            <a:ext cx="3903083" cy="1589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배경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어두운 이미지의 장소로 설정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아라드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언더풋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다크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엘프 유적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타락한 영혼의 계곡 배경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층마다 변경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층부터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층마다 이미지 반복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CCD257-7B63-B1CC-BB58-E16114024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03" y="2229139"/>
            <a:ext cx="2238295" cy="1663394"/>
          </a:xfrm>
          <a:prstGeom prst="rect">
            <a:avLst/>
          </a:prstGeom>
        </p:spPr>
      </p:pic>
      <p:pic>
        <p:nvPicPr>
          <p:cNvPr id="22" name="그림 21" descr="실외, 어두운, 밤하늘, 대양저이(가) 표시된 사진&#10;&#10;자동 생성된 설명">
            <a:extLst>
              <a:ext uri="{FF2B5EF4-FFF2-40B4-BE49-F238E27FC236}">
                <a16:creationId xmlns:a16="http://schemas.microsoft.com/office/drawing/2014/main" id="{B44EB1B1-51DD-80EA-E401-181FB4040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07" y="2229138"/>
            <a:ext cx="2980249" cy="1663394"/>
          </a:xfrm>
          <a:prstGeom prst="rect">
            <a:avLst/>
          </a:prstGeom>
        </p:spPr>
      </p:pic>
      <p:pic>
        <p:nvPicPr>
          <p:cNvPr id="26" name="그림 25" descr="실외, 눈, 하늘, 산이(가) 표시된 사진&#10;&#10;자동 생성된 설명">
            <a:extLst>
              <a:ext uri="{FF2B5EF4-FFF2-40B4-BE49-F238E27FC236}">
                <a16:creationId xmlns:a16="http://schemas.microsoft.com/office/drawing/2014/main" id="{5D1CC736-2261-A7E1-9E91-442FC39A6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04" y="3975504"/>
            <a:ext cx="2238295" cy="1678721"/>
          </a:xfrm>
          <a:prstGeom prst="rect">
            <a:avLst/>
          </a:prstGeom>
        </p:spPr>
      </p:pic>
      <p:pic>
        <p:nvPicPr>
          <p:cNvPr id="29" name="그림 28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BC433BA0-A35A-F65F-8082-E82FACE13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09" y="3977835"/>
            <a:ext cx="2980249" cy="16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7F6FF3-249C-F557-FEF5-C2ACFE4E7A73}"/>
              </a:ext>
            </a:extLst>
          </p:cNvPr>
          <p:cNvSpPr/>
          <p:nvPr/>
        </p:nvSpPr>
        <p:spPr>
          <a:xfrm>
            <a:off x="0" y="0"/>
            <a:ext cx="12192001" cy="7015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CEC947-526A-3A92-6D00-3C5EAA559C84}"/>
              </a:ext>
            </a:extLst>
          </p:cNvPr>
          <p:cNvGrpSpPr/>
          <p:nvPr/>
        </p:nvGrpSpPr>
        <p:grpSpPr>
          <a:xfrm>
            <a:off x="752763" y="628048"/>
            <a:ext cx="10479179" cy="5601903"/>
            <a:chOff x="-11495194" y="-907736"/>
            <a:chExt cx="10479179" cy="560190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49978AE-49B7-CC3A-469C-3229BDB0F8DD}"/>
                </a:ext>
              </a:extLst>
            </p:cNvPr>
            <p:cNvGrpSpPr/>
            <p:nvPr/>
          </p:nvGrpSpPr>
          <p:grpSpPr>
            <a:xfrm>
              <a:off x="-11495194" y="-720043"/>
              <a:ext cx="10479179" cy="5414210"/>
              <a:chOff x="726232" y="-6290424"/>
              <a:chExt cx="10479179" cy="541421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87AF14B8-BDEA-2855-1E88-08FB08F863C4}"/>
                  </a:ext>
                </a:extLst>
              </p:cNvPr>
              <p:cNvSpPr/>
              <p:nvPr/>
            </p:nvSpPr>
            <p:spPr>
              <a:xfrm>
                <a:off x="726232" y="-6290424"/>
                <a:ext cx="10479179" cy="5414210"/>
              </a:xfrm>
              <a:prstGeom prst="roundRect">
                <a:avLst>
                  <a:gd name="adj" fmla="val 9556"/>
                </a:avLst>
              </a:prstGeom>
              <a:solidFill>
                <a:srgbClr val="6821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C42BB41-8AC7-C851-E06F-032D1617AEC9}"/>
                  </a:ext>
                </a:extLst>
              </p:cNvPr>
              <p:cNvSpPr/>
              <p:nvPr/>
            </p:nvSpPr>
            <p:spPr>
              <a:xfrm>
                <a:off x="909673" y="-6093106"/>
                <a:ext cx="10111253" cy="5019574"/>
              </a:xfrm>
              <a:prstGeom prst="roundRect">
                <a:avLst>
                  <a:gd name="adj" fmla="val 73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6BE1FE5-B9C1-ACA3-8677-A726402A6217}"/>
                </a:ext>
              </a:extLst>
            </p:cNvPr>
            <p:cNvSpPr/>
            <p:nvPr/>
          </p:nvSpPr>
          <p:spPr>
            <a:xfrm>
              <a:off x="-8535934" y="-907736"/>
              <a:ext cx="4559614" cy="770021"/>
            </a:xfrm>
            <a:prstGeom prst="roundRect">
              <a:avLst/>
            </a:prstGeom>
            <a:solidFill>
              <a:srgbClr val="380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1937AC-B762-652C-D3F7-A1D6D33B241C}"/>
              </a:ext>
            </a:extLst>
          </p:cNvPr>
          <p:cNvSpPr txBox="1"/>
          <p:nvPr/>
        </p:nvSpPr>
        <p:spPr>
          <a:xfrm>
            <a:off x="5051475" y="758368"/>
            <a:ext cx="20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미션 및 보상</a:t>
            </a:r>
            <a:endParaRPr lang="en-US" altLang="ko-KR" sz="2800" dirty="0">
              <a:solidFill>
                <a:srgbClr val="FFD91C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B3D7-84DC-1ECF-5C04-3F89CBB0189C}"/>
              </a:ext>
            </a:extLst>
          </p:cNvPr>
          <p:cNvSpPr txBox="1"/>
          <p:nvPr/>
        </p:nvSpPr>
        <p:spPr>
          <a:xfrm>
            <a:off x="1271632" y="2576854"/>
            <a:ext cx="5197747" cy="242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미션 및 보상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일일 미션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획득하기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부활 코인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 불가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오르기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골든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베릴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상자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귀속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누적 미션 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누적 코인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획득하기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공명하는 장비 선택 상자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귀속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누적 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오르기 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105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레벨 일반 던전 에픽 장비 선택 상자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귀속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927118-E9C4-6FB5-5EEC-9F0A9968FBFC}"/>
              </a:ext>
            </a:extLst>
          </p:cNvPr>
          <p:cNvSpPr txBox="1"/>
          <p:nvPr/>
        </p:nvSpPr>
        <p:spPr>
          <a:xfrm>
            <a:off x="6529332" y="2574589"/>
            <a:ext cx="2312827" cy="214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상점 보상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귀속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베키 크리쳐 상자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칼레이도 박스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푸른 수정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상자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골든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베릴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상자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강렬한 기운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상자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재련 재료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베키의 특제 회복 물약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74AD2C-6D95-C3B4-4905-160309043F1F}"/>
              </a:ext>
            </a:extLst>
          </p:cNvPr>
          <p:cNvSpPr txBox="1"/>
          <p:nvPr/>
        </p:nvSpPr>
        <p:spPr>
          <a:xfrm>
            <a:off x="1271633" y="1652664"/>
            <a:ext cx="42769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일일 미션과 누적 미션을 통해 보상 획득 가능 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코인을 통해 상점에서 보상 구매 가능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06F26E-4F8E-7876-D0E0-607550AE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6599" y="1652664"/>
            <a:ext cx="1693080" cy="244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65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519014" y="0"/>
            <a:ext cx="367298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D7AE3B-6255-D8C2-C57E-0D2747B926A7}"/>
              </a:ext>
            </a:extLst>
          </p:cNvPr>
          <p:cNvSpPr/>
          <p:nvPr/>
        </p:nvSpPr>
        <p:spPr>
          <a:xfrm>
            <a:off x="8584730" y="311940"/>
            <a:ext cx="3524667" cy="6329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D9023-5C6E-422F-81D6-F10BA5A42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2"/>
          <a:stretch/>
        </p:blipFill>
        <p:spPr>
          <a:xfrm>
            <a:off x="266803" y="326328"/>
            <a:ext cx="8034315" cy="6023874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843903" y="2862123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5877625" y="4947574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F32F0D-7DB1-4ED9-8FFA-E9755C483486}"/>
              </a:ext>
            </a:extLst>
          </p:cNvPr>
          <p:cNvSpPr/>
          <p:nvPr/>
        </p:nvSpPr>
        <p:spPr>
          <a:xfrm>
            <a:off x="2428641" y="4366000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186458" y="4369929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pic>
        <p:nvPicPr>
          <p:cNvPr id="20" name="그림 19" descr="잠옷이(가) 표시된 사진&#10;&#10;자동 생성된 설명">
            <a:extLst>
              <a:ext uri="{FF2B5EF4-FFF2-40B4-BE49-F238E27FC236}">
                <a16:creationId xmlns:a16="http://schemas.microsoft.com/office/drawing/2014/main" id="{73E13D48-B67E-D206-04DC-730C0CC11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9096" b="29745"/>
          <a:stretch/>
        </p:blipFill>
        <p:spPr>
          <a:xfrm>
            <a:off x="6096000" y="5303941"/>
            <a:ext cx="410897" cy="2809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7158D8-BA4D-4868-6319-760CAAB6CE6F}"/>
              </a:ext>
            </a:extLst>
          </p:cNvPr>
          <p:cNvSpPr txBox="1"/>
          <p:nvPr/>
        </p:nvSpPr>
        <p:spPr>
          <a:xfrm>
            <a:off x="8584730" y="658792"/>
            <a:ext cx="3640267" cy="590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참여 방법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알림 영역 내 베키 이미지 클릭 시 미션 팝업 출력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말 거는 퀘스트 시작 후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미션을 받으면 이벤트 시작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세리아 방에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배치되어 있으며 클릭 시 상점 이용 가능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&lt;UI&gt;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이벤트 메뉴 생성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안내 탭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안내 팝업 출력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상점 탭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상점 팝업 출력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 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누를 시 이벤트 메뉴 생성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생성되는 메뉴와 동일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ESC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 시 팝업 제거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베키 버튼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이벤트 시작 후 베키 클릭 시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가이드 및 진행도</a:t>
            </a:r>
            <a:r>
              <a:rPr lang="en-US" altLang="ko-KR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 가능한 메뉴 오픈</a:t>
            </a: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메뉴 클릭 시 팝업 출력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8214C-AAF9-A08E-5AB6-EF0255B3CF68}"/>
              </a:ext>
            </a:extLst>
          </p:cNvPr>
          <p:cNvSpPr txBox="1"/>
          <p:nvPr/>
        </p:nvSpPr>
        <p:spPr>
          <a:xfrm>
            <a:off x="8614451" y="326328"/>
            <a:ext cx="2062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참여 방법과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411423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519014" y="0"/>
            <a:ext cx="3672986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D7AE3B-6255-D8C2-C57E-0D2747B926A7}"/>
              </a:ext>
            </a:extLst>
          </p:cNvPr>
          <p:cNvSpPr/>
          <p:nvPr/>
        </p:nvSpPr>
        <p:spPr>
          <a:xfrm>
            <a:off x="8584730" y="311940"/>
            <a:ext cx="3524667" cy="6329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158D8-BA4D-4868-6319-760CAAB6CE6F}"/>
              </a:ext>
            </a:extLst>
          </p:cNvPr>
          <p:cNvSpPr txBox="1"/>
          <p:nvPr/>
        </p:nvSpPr>
        <p:spPr>
          <a:xfrm>
            <a:off x="8642822" y="691151"/>
            <a:ext cx="3282375" cy="3943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상점 팝업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NPC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후 생성되는 이벤트 메뉴에서 이벤트 상점 클릭 시 출력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방향키로 캐릭터를 움직여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다가가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 누를 시 생성되는 이벤트 메뉴에서 방향키 위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아래로 원하는 탭 선택 후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SPACE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키로 상호작용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판매 중인 상품과 보유 주화 확인 가능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 좌클릭으로 구매 가능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이벤트 재화 부족 시 알림 팝업 출력 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*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 텍스트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[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부족합니다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 횟수에 도달한 아이템 버튼 비활성화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ESC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누르거나 화면 내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en-US" altLang="ko-KR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 시 상점 팝업 제거</a:t>
            </a:r>
            <a:endParaRPr lang="en-US" altLang="ko-KR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48214C-AAF9-A08E-5AB6-EF0255B3CF68}"/>
              </a:ext>
            </a:extLst>
          </p:cNvPr>
          <p:cNvSpPr txBox="1"/>
          <p:nvPr/>
        </p:nvSpPr>
        <p:spPr>
          <a:xfrm>
            <a:off x="8614451" y="326328"/>
            <a:ext cx="2062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상점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B9D3FB-1DD5-58FA-1875-F8560792D2DA}"/>
              </a:ext>
            </a:extLst>
          </p:cNvPr>
          <p:cNvSpPr/>
          <p:nvPr/>
        </p:nvSpPr>
        <p:spPr>
          <a:xfrm>
            <a:off x="316429" y="352435"/>
            <a:ext cx="7886157" cy="60891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9D34AF-C731-2454-1340-8FABA30D9105}"/>
              </a:ext>
            </a:extLst>
          </p:cNvPr>
          <p:cNvSpPr/>
          <p:nvPr/>
        </p:nvSpPr>
        <p:spPr>
          <a:xfrm>
            <a:off x="2588933" y="4048007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0639C6-567E-A55A-3023-7A4EC78D872A}"/>
              </a:ext>
            </a:extLst>
          </p:cNvPr>
          <p:cNvSpPr/>
          <p:nvPr/>
        </p:nvSpPr>
        <p:spPr>
          <a:xfrm>
            <a:off x="2346243" y="4051936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85B4A2-D599-E3EF-5E77-6DD4428E07D7}"/>
              </a:ext>
            </a:extLst>
          </p:cNvPr>
          <p:cNvGrpSpPr/>
          <p:nvPr/>
        </p:nvGrpSpPr>
        <p:grpSpPr>
          <a:xfrm>
            <a:off x="1130713" y="2620903"/>
            <a:ext cx="2006030" cy="750458"/>
            <a:chOff x="8237306" y="2713588"/>
            <a:chExt cx="2006030" cy="7504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C90016D-8A42-C76A-04D2-C0C0CC0E96AA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2EE69BB-A651-D751-0121-B2BAE828A4BE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B1B09C6D-F2D9-6AC4-1A7A-603F9C6B90C1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D971294-155E-255B-012B-474ABD1AB745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A39D001-E7C7-FEEA-19CA-2F99A70DDEDD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3F674DE-1A35-3A0B-CBDC-561B42891D1F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7F3D0D2-B9E5-88ED-DD56-8E99567B6111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E9C4709B-5366-954C-A7A8-F08EB32BE51B}"/>
              </a:ext>
            </a:extLst>
          </p:cNvPr>
          <p:cNvSpPr/>
          <p:nvPr/>
        </p:nvSpPr>
        <p:spPr>
          <a:xfrm>
            <a:off x="758097" y="2442732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DBF47D4-2690-1B16-D7E9-79BE335D17BF}"/>
              </a:ext>
            </a:extLst>
          </p:cNvPr>
          <p:cNvSpPr/>
          <p:nvPr/>
        </p:nvSpPr>
        <p:spPr>
          <a:xfrm>
            <a:off x="4473661" y="1433862"/>
            <a:ext cx="2781837" cy="443033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69CF1E-720D-233F-BFA0-B5EB3BA936B6}"/>
              </a:ext>
            </a:extLst>
          </p:cNvPr>
          <p:cNvSpPr/>
          <p:nvPr/>
        </p:nvSpPr>
        <p:spPr>
          <a:xfrm>
            <a:off x="4474325" y="1433056"/>
            <a:ext cx="2781838" cy="267367"/>
          </a:xfrm>
          <a:prstGeom prst="rect">
            <a:avLst/>
          </a:prstGeom>
          <a:solidFill>
            <a:srgbClr val="395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9F8D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상점</a:t>
            </a:r>
            <a:endParaRPr lang="ko-KR" altLang="en-US" sz="1200" dirty="0">
              <a:solidFill>
                <a:srgbClr val="9F8D5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곱하기 기호 64">
            <a:extLst>
              <a:ext uri="{FF2B5EF4-FFF2-40B4-BE49-F238E27FC236}">
                <a16:creationId xmlns:a16="http://schemas.microsoft.com/office/drawing/2014/main" id="{E68C005D-D9DB-BCF0-F2CA-C87FC0CEC95E}"/>
              </a:ext>
            </a:extLst>
          </p:cNvPr>
          <p:cNvSpPr/>
          <p:nvPr/>
        </p:nvSpPr>
        <p:spPr>
          <a:xfrm>
            <a:off x="6979165" y="1427230"/>
            <a:ext cx="267368" cy="267368"/>
          </a:xfrm>
          <a:prstGeom prst="mathMultiply">
            <a:avLst>
              <a:gd name="adj1" fmla="val 11567"/>
            </a:avLst>
          </a:prstGeom>
          <a:solidFill>
            <a:srgbClr val="9F8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9F833B7-0528-69E7-C722-17B6741A26BE}"/>
              </a:ext>
            </a:extLst>
          </p:cNvPr>
          <p:cNvGrpSpPr/>
          <p:nvPr/>
        </p:nvGrpSpPr>
        <p:grpSpPr>
          <a:xfrm>
            <a:off x="5969790" y="1868839"/>
            <a:ext cx="1232172" cy="180267"/>
            <a:chOff x="10306578" y="-1094705"/>
            <a:chExt cx="1885421" cy="43323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0273156-F152-C0BE-9180-7277332F6ABB}"/>
                </a:ext>
              </a:extLst>
            </p:cNvPr>
            <p:cNvSpPr/>
            <p:nvPr/>
          </p:nvSpPr>
          <p:spPr>
            <a:xfrm>
              <a:off x="10306578" y="-1094705"/>
              <a:ext cx="1885421" cy="433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981E3AE-68FC-1F52-FDB5-440C776CFC5F}"/>
                </a:ext>
              </a:extLst>
            </p:cNvPr>
            <p:cNvGrpSpPr/>
            <p:nvPr/>
          </p:nvGrpSpPr>
          <p:grpSpPr>
            <a:xfrm>
              <a:off x="11758764" y="-1094705"/>
              <a:ext cx="433235" cy="433235"/>
              <a:chOff x="10161431" y="-2583050"/>
              <a:chExt cx="914400" cy="914400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28FD978-CAC7-66A8-EE3C-98F7759A5C4A}"/>
                  </a:ext>
                </a:extLst>
              </p:cNvPr>
              <p:cNvSpPr/>
              <p:nvPr/>
            </p:nvSpPr>
            <p:spPr>
              <a:xfrm>
                <a:off x="10161431" y="-2583050"/>
                <a:ext cx="914400" cy="914400"/>
              </a:xfrm>
              <a:prstGeom prst="rect">
                <a:avLst/>
              </a:prstGeom>
              <a:solidFill>
                <a:srgbClr val="0A39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1" name="이등변 삼각형 130">
                <a:extLst>
                  <a:ext uri="{FF2B5EF4-FFF2-40B4-BE49-F238E27FC236}">
                    <a16:creationId xmlns:a16="http://schemas.microsoft.com/office/drawing/2014/main" id="{9441FF0E-1058-3640-0BF5-00464353FAC0}"/>
                  </a:ext>
                </a:extLst>
              </p:cNvPr>
              <p:cNvSpPr/>
              <p:nvPr/>
            </p:nvSpPr>
            <p:spPr>
              <a:xfrm flipV="1">
                <a:off x="10335296" y="-2312951"/>
                <a:ext cx="566670" cy="488509"/>
              </a:xfrm>
              <a:prstGeom prst="triangle">
                <a:avLst/>
              </a:prstGeom>
              <a:solidFill>
                <a:srgbClr val="D6BE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B410A25-BA23-A529-7EE9-956E34D51D3C}"/>
              </a:ext>
            </a:extLst>
          </p:cNvPr>
          <p:cNvCxnSpPr>
            <a:cxnSpLocks/>
          </p:cNvCxnSpPr>
          <p:nvPr/>
        </p:nvCxnSpPr>
        <p:spPr>
          <a:xfrm>
            <a:off x="4471150" y="2216881"/>
            <a:ext cx="2781838" cy="0"/>
          </a:xfrm>
          <a:prstGeom prst="line">
            <a:avLst/>
          </a:prstGeom>
          <a:ln w="12700">
            <a:solidFill>
              <a:schemeClr val="tx1">
                <a:alpha val="6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F42AEEC-1717-3FD4-117E-14E808A6178E}"/>
              </a:ext>
            </a:extLst>
          </p:cNvPr>
          <p:cNvSpPr/>
          <p:nvPr/>
        </p:nvSpPr>
        <p:spPr>
          <a:xfrm>
            <a:off x="4500785" y="2002508"/>
            <a:ext cx="507962" cy="211452"/>
          </a:xfrm>
          <a:prstGeom prst="roundRect">
            <a:avLst/>
          </a:prstGeom>
          <a:solidFill>
            <a:srgbClr val="4B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상점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5E1BD6A-6AE9-9E20-1886-5A3CD230CCDF}"/>
              </a:ext>
            </a:extLst>
          </p:cNvPr>
          <p:cNvSpPr/>
          <p:nvPr/>
        </p:nvSpPr>
        <p:spPr>
          <a:xfrm>
            <a:off x="5016637" y="2002508"/>
            <a:ext cx="507962" cy="211452"/>
          </a:xfrm>
          <a:prstGeom prst="roundRect">
            <a:avLst/>
          </a:prstGeom>
          <a:solidFill>
            <a:srgbClr val="4B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재구입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E1A75E8-CA08-EA8E-2798-654A54CA4B1C}"/>
              </a:ext>
            </a:extLst>
          </p:cNvPr>
          <p:cNvSpPr/>
          <p:nvPr/>
        </p:nvSpPr>
        <p:spPr>
          <a:xfrm>
            <a:off x="4603884" y="3538111"/>
            <a:ext cx="1116480" cy="448150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13562366-43C7-9CB4-3AC3-0DD49F269AAA}"/>
              </a:ext>
            </a:extLst>
          </p:cNvPr>
          <p:cNvSpPr/>
          <p:nvPr/>
        </p:nvSpPr>
        <p:spPr>
          <a:xfrm>
            <a:off x="5271783" y="3858663"/>
            <a:ext cx="377513" cy="919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50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90C86D2-9CE5-441F-7C59-5AD186566F95}"/>
              </a:ext>
            </a:extLst>
          </p:cNvPr>
          <p:cNvSpPr txBox="1"/>
          <p:nvPr/>
        </p:nvSpPr>
        <p:spPr>
          <a:xfrm>
            <a:off x="4930988" y="3662952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계정당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0/4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EA7F125-BDA7-A7AA-74DD-B7A0521BCB57}"/>
              </a:ext>
            </a:extLst>
          </p:cNvPr>
          <p:cNvGrpSpPr/>
          <p:nvPr/>
        </p:nvGrpSpPr>
        <p:grpSpPr>
          <a:xfrm>
            <a:off x="4603885" y="2934713"/>
            <a:ext cx="1141525" cy="449020"/>
            <a:chOff x="1837281" y="29264"/>
            <a:chExt cx="1146187" cy="450855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CD42D4E0-4EFD-523C-B8A3-87AFE8F5BAFD}"/>
                </a:ext>
              </a:extLst>
            </p:cNvPr>
            <p:cNvSpPr/>
            <p:nvPr/>
          </p:nvSpPr>
          <p:spPr>
            <a:xfrm>
              <a:off x="1837281" y="30138"/>
              <a:ext cx="1121043" cy="449981"/>
            </a:xfrm>
            <a:prstGeom prst="round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2FCF4F64-8D57-A2AA-469E-562907309FD1}"/>
                </a:ext>
              </a:extLst>
            </p:cNvPr>
            <p:cNvSpPr/>
            <p:nvPr/>
          </p:nvSpPr>
          <p:spPr>
            <a:xfrm>
              <a:off x="2507910" y="352000"/>
              <a:ext cx="379056" cy="923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500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8D90E35-4030-7EDD-B768-C4E72F71EDA2}"/>
                </a:ext>
              </a:extLst>
            </p:cNvPr>
            <p:cNvSpPr txBox="1"/>
            <p:nvPr/>
          </p:nvSpPr>
          <p:spPr>
            <a:xfrm>
              <a:off x="2207962" y="29264"/>
              <a:ext cx="185485" cy="216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C0CA80D-761D-2F9E-800B-557D19289BF6}"/>
                </a:ext>
              </a:extLst>
            </p:cNvPr>
            <p:cNvSpPr txBox="1"/>
            <p:nvPr/>
          </p:nvSpPr>
          <p:spPr>
            <a:xfrm>
              <a:off x="2329669" y="132629"/>
              <a:ext cx="653799" cy="216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계정당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0/5</a:t>
              </a:r>
              <a:endPara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1DBD3C9-5C02-85A3-1024-563E61C4F001}"/>
              </a:ext>
            </a:extLst>
          </p:cNvPr>
          <p:cNvGrpSpPr/>
          <p:nvPr/>
        </p:nvGrpSpPr>
        <p:grpSpPr>
          <a:xfrm>
            <a:off x="4603884" y="2333055"/>
            <a:ext cx="1181912" cy="448150"/>
            <a:chOff x="1837281" y="30138"/>
            <a:chExt cx="1186741" cy="44998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AD5EEC11-F3A7-B4F2-BABD-C65188C1A27E}"/>
                </a:ext>
              </a:extLst>
            </p:cNvPr>
            <p:cNvSpPr/>
            <p:nvPr/>
          </p:nvSpPr>
          <p:spPr>
            <a:xfrm>
              <a:off x="1837281" y="30138"/>
              <a:ext cx="1121043" cy="449981"/>
            </a:xfrm>
            <a:prstGeom prst="round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FD7C4E71-B883-7F30-0647-4E5F4CDD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80" y="75406"/>
              <a:ext cx="173622" cy="168754"/>
            </a:xfrm>
            <a:prstGeom prst="rect">
              <a:avLst/>
            </a:prstGeom>
          </p:spPr>
        </p:pic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F678267F-C848-2001-607B-D321F7CCB8E6}"/>
                </a:ext>
              </a:extLst>
            </p:cNvPr>
            <p:cNvSpPr/>
            <p:nvPr/>
          </p:nvSpPr>
          <p:spPr>
            <a:xfrm>
              <a:off x="2507910" y="352000"/>
              <a:ext cx="379056" cy="923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1000</a:t>
              </a:r>
              <a:endPara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659A6A-B6C9-8E92-04F2-49BDA1AADF8B}"/>
                </a:ext>
              </a:extLst>
            </p:cNvPr>
            <p:cNvSpPr txBox="1"/>
            <p:nvPr/>
          </p:nvSpPr>
          <p:spPr>
            <a:xfrm>
              <a:off x="2218923" y="41027"/>
              <a:ext cx="805099" cy="200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베키 크리쳐 상자</a:t>
              </a:r>
              <a:endPara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0D006EA-40DE-BDA2-9A23-6B6131A3CB1E}"/>
              </a:ext>
            </a:extLst>
          </p:cNvPr>
          <p:cNvSpPr/>
          <p:nvPr/>
        </p:nvSpPr>
        <p:spPr>
          <a:xfrm>
            <a:off x="5831052" y="3532529"/>
            <a:ext cx="1116483" cy="448150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9DEB9C1-D78C-35C8-6CA2-2AE9A8406094}"/>
              </a:ext>
            </a:extLst>
          </p:cNvPr>
          <p:cNvSpPr/>
          <p:nvPr/>
        </p:nvSpPr>
        <p:spPr>
          <a:xfrm>
            <a:off x="5831052" y="2932182"/>
            <a:ext cx="1116484" cy="448150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3E04C70F-6FBE-6E44-2D3A-D50F54229CDD}"/>
              </a:ext>
            </a:extLst>
          </p:cNvPr>
          <p:cNvSpPr/>
          <p:nvPr/>
        </p:nvSpPr>
        <p:spPr>
          <a:xfrm>
            <a:off x="6498954" y="3252734"/>
            <a:ext cx="377514" cy="919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A20FD2E-859C-E62E-1588-0AFFCD7B4536}"/>
              </a:ext>
            </a:extLst>
          </p:cNvPr>
          <p:cNvSpPr txBox="1"/>
          <p:nvPr/>
        </p:nvSpPr>
        <p:spPr>
          <a:xfrm>
            <a:off x="6563868" y="2919132"/>
            <a:ext cx="184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ED329-FA45-1CC8-CD31-5B07505F4456}"/>
              </a:ext>
            </a:extLst>
          </p:cNvPr>
          <p:cNvSpPr txBox="1"/>
          <p:nvPr/>
        </p:nvSpPr>
        <p:spPr>
          <a:xfrm>
            <a:off x="6173625" y="3048159"/>
            <a:ext cx="839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계정당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0/4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CE842A2-8CC3-A820-E2E3-ED1F290D3A40}"/>
              </a:ext>
            </a:extLst>
          </p:cNvPr>
          <p:cNvSpPr/>
          <p:nvPr/>
        </p:nvSpPr>
        <p:spPr>
          <a:xfrm>
            <a:off x="5831048" y="2331836"/>
            <a:ext cx="1116479" cy="448150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31D3F15-0C32-AB8C-C748-AC336F2C6A9F}"/>
              </a:ext>
            </a:extLst>
          </p:cNvPr>
          <p:cNvSpPr/>
          <p:nvPr/>
        </p:nvSpPr>
        <p:spPr>
          <a:xfrm>
            <a:off x="6498947" y="2652388"/>
            <a:ext cx="377513" cy="919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800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ABB4C9F-935D-A37F-04A8-DD856A4CC0EC}"/>
              </a:ext>
            </a:extLst>
          </p:cNvPr>
          <p:cNvSpPr txBox="1"/>
          <p:nvPr/>
        </p:nvSpPr>
        <p:spPr>
          <a:xfrm>
            <a:off x="5994414" y="2335716"/>
            <a:ext cx="10032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푸른 수정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상자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574B5E6-CCFB-D8C9-3CEE-73B338123741}"/>
              </a:ext>
            </a:extLst>
          </p:cNvPr>
          <p:cNvSpPr txBox="1"/>
          <p:nvPr/>
        </p:nvSpPr>
        <p:spPr>
          <a:xfrm>
            <a:off x="6358944" y="2458762"/>
            <a:ext cx="651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계정당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0/1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81642A-D79B-1F54-4509-62C93848C1A6}"/>
              </a:ext>
            </a:extLst>
          </p:cNvPr>
          <p:cNvSpPr/>
          <p:nvPr/>
        </p:nvSpPr>
        <p:spPr>
          <a:xfrm>
            <a:off x="7060176" y="2338642"/>
            <a:ext cx="79347" cy="27751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2C838C8-3552-9AB9-F58A-A11B325358FF}"/>
              </a:ext>
            </a:extLst>
          </p:cNvPr>
          <p:cNvSpPr/>
          <p:nvPr/>
        </p:nvSpPr>
        <p:spPr>
          <a:xfrm rot="16200000">
            <a:off x="7060175" y="5113799"/>
            <a:ext cx="79347" cy="79347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9F32F80-117D-C8C5-2417-86E8691CBA72}"/>
              </a:ext>
            </a:extLst>
          </p:cNvPr>
          <p:cNvSpPr/>
          <p:nvPr/>
        </p:nvSpPr>
        <p:spPr>
          <a:xfrm rot="16200000" flipH="1" flipV="1">
            <a:off x="7060176" y="2259293"/>
            <a:ext cx="79347" cy="7934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7014F98F-5B68-EB3D-532F-3F5AD9F45C25}"/>
              </a:ext>
            </a:extLst>
          </p:cNvPr>
          <p:cNvSpPr/>
          <p:nvPr/>
        </p:nvSpPr>
        <p:spPr>
          <a:xfrm>
            <a:off x="7074755" y="2273204"/>
            <a:ext cx="45720" cy="515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B4748AA-F43F-57E1-4992-9B95E566EFD4}"/>
              </a:ext>
            </a:extLst>
          </p:cNvPr>
          <p:cNvSpPr/>
          <p:nvPr/>
        </p:nvSpPr>
        <p:spPr>
          <a:xfrm>
            <a:off x="5170661" y="5543312"/>
            <a:ext cx="569606" cy="249394"/>
          </a:xfrm>
          <a:prstGeom prst="roundRect">
            <a:avLst/>
          </a:prstGeom>
          <a:solidFill>
            <a:srgbClr val="0F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B43B131-0C0F-5BE8-7B3F-58E647F46B8E}"/>
              </a:ext>
            </a:extLst>
          </p:cNvPr>
          <p:cNvSpPr/>
          <p:nvPr/>
        </p:nvSpPr>
        <p:spPr>
          <a:xfrm>
            <a:off x="5839083" y="5542400"/>
            <a:ext cx="569606" cy="249394"/>
          </a:xfrm>
          <a:prstGeom prst="roundRect">
            <a:avLst/>
          </a:prstGeom>
          <a:solidFill>
            <a:srgbClr val="0F3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구입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320A074-A525-CEBF-F479-72A9406F8A0D}"/>
              </a:ext>
            </a:extLst>
          </p:cNvPr>
          <p:cNvSpPr/>
          <p:nvPr/>
        </p:nvSpPr>
        <p:spPr>
          <a:xfrm>
            <a:off x="6203153" y="5263527"/>
            <a:ext cx="747857" cy="1554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800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61A299-EA23-D0AF-98DB-D7FB2D3C29B8}"/>
              </a:ext>
            </a:extLst>
          </p:cNvPr>
          <p:cNvSpPr txBox="1"/>
          <p:nvPr/>
        </p:nvSpPr>
        <p:spPr>
          <a:xfrm>
            <a:off x="5544120" y="5220861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보유코인</a:t>
            </a:r>
            <a:r>
              <a:rPr lang="en-US" altLang="ko-KR" sz="1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endParaRPr lang="ko-KR" altLang="en-US" sz="100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DF9FE81-EC4E-FFF5-011A-160BAE9B417B}"/>
              </a:ext>
            </a:extLst>
          </p:cNvPr>
          <p:cNvGrpSpPr/>
          <p:nvPr/>
        </p:nvGrpSpPr>
        <p:grpSpPr>
          <a:xfrm>
            <a:off x="5831048" y="4132876"/>
            <a:ext cx="1116481" cy="448150"/>
            <a:chOff x="5957257" y="4313939"/>
            <a:chExt cx="1121043" cy="449981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44B4CBB-E316-31DA-3C69-93D0182BC8DC}"/>
                </a:ext>
              </a:extLst>
            </p:cNvPr>
            <p:cNvGrpSpPr/>
            <p:nvPr/>
          </p:nvGrpSpPr>
          <p:grpSpPr>
            <a:xfrm>
              <a:off x="5957257" y="4313939"/>
              <a:ext cx="1121043" cy="449981"/>
              <a:chOff x="1837281" y="30138"/>
              <a:chExt cx="1121043" cy="449981"/>
            </a:xfrm>
          </p:grpSpPr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5547159A-673B-C822-B325-ABF9A0828F97}"/>
                  </a:ext>
                </a:extLst>
              </p:cNvPr>
              <p:cNvSpPr/>
              <p:nvPr/>
            </p:nvSpPr>
            <p:spPr>
              <a:xfrm>
                <a:off x="1837281" y="30138"/>
                <a:ext cx="1121043" cy="449981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E247310-75FE-8B57-2283-E649B9E7B60F}"/>
                  </a:ext>
                </a:extLst>
              </p:cNvPr>
              <p:cNvSpPr txBox="1"/>
              <p:nvPr/>
            </p:nvSpPr>
            <p:spPr>
              <a:xfrm>
                <a:off x="2188437" y="30138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A4060FA-8B73-F15D-AFFD-6D4F527481F4}"/>
                  </a:ext>
                </a:extLst>
              </p:cNvPr>
              <p:cNvSpPr txBox="1"/>
              <p:nvPr/>
            </p:nvSpPr>
            <p:spPr>
              <a:xfrm>
                <a:off x="2131287" y="173010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F168832-A7B2-75B1-16FC-AAD20BA81657}"/>
                </a:ext>
              </a:extLst>
            </p:cNvPr>
            <p:cNvSpPr/>
            <p:nvPr/>
          </p:nvSpPr>
          <p:spPr>
            <a:xfrm>
              <a:off x="6021656" y="4366642"/>
              <a:ext cx="164490" cy="1675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C03D166-7C70-EB04-5D20-08690357E50D}"/>
              </a:ext>
            </a:extLst>
          </p:cNvPr>
          <p:cNvGrpSpPr/>
          <p:nvPr/>
        </p:nvGrpSpPr>
        <p:grpSpPr>
          <a:xfrm>
            <a:off x="5831048" y="4733222"/>
            <a:ext cx="1116481" cy="448150"/>
            <a:chOff x="5957257" y="4313939"/>
            <a:chExt cx="1121043" cy="449981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485B7F4-A237-587C-E208-632623C785A7}"/>
                </a:ext>
              </a:extLst>
            </p:cNvPr>
            <p:cNvGrpSpPr/>
            <p:nvPr/>
          </p:nvGrpSpPr>
          <p:grpSpPr>
            <a:xfrm>
              <a:off x="5957257" y="4313939"/>
              <a:ext cx="1121043" cy="449981"/>
              <a:chOff x="1837281" y="30138"/>
              <a:chExt cx="1121043" cy="449981"/>
            </a:xfrm>
          </p:grpSpPr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D40482CD-DB07-5ECC-8278-7FA134B0C94C}"/>
                  </a:ext>
                </a:extLst>
              </p:cNvPr>
              <p:cNvSpPr/>
              <p:nvPr/>
            </p:nvSpPr>
            <p:spPr>
              <a:xfrm>
                <a:off x="1837281" y="30138"/>
                <a:ext cx="1121043" cy="449981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BF99361-9FAA-206E-0147-C2D23492692C}"/>
                  </a:ext>
                </a:extLst>
              </p:cNvPr>
              <p:cNvSpPr txBox="1"/>
              <p:nvPr/>
            </p:nvSpPr>
            <p:spPr>
              <a:xfrm>
                <a:off x="2188437" y="30138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7F2F588-C7D5-D06B-DE7F-73932684029F}"/>
                  </a:ext>
                </a:extLst>
              </p:cNvPr>
              <p:cNvSpPr txBox="1"/>
              <p:nvPr/>
            </p:nvSpPr>
            <p:spPr>
              <a:xfrm>
                <a:off x="2131287" y="173013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DE9FAE3-1053-062C-FB80-BE8917D38FD0}"/>
                </a:ext>
              </a:extLst>
            </p:cNvPr>
            <p:cNvSpPr/>
            <p:nvPr/>
          </p:nvSpPr>
          <p:spPr>
            <a:xfrm>
              <a:off x="6021656" y="4366642"/>
              <a:ext cx="164490" cy="1675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F927123-C3E4-F382-BC25-832FB43F0447}"/>
              </a:ext>
            </a:extLst>
          </p:cNvPr>
          <p:cNvGrpSpPr/>
          <p:nvPr/>
        </p:nvGrpSpPr>
        <p:grpSpPr>
          <a:xfrm>
            <a:off x="4603882" y="4743166"/>
            <a:ext cx="1116481" cy="448150"/>
            <a:chOff x="5957257" y="4313939"/>
            <a:chExt cx="1121043" cy="449981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E8823A9-A73E-7582-8A7C-DACECB3FC344}"/>
                </a:ext>
              </a:extLst>
            </p:cNvPr>
            <p:cNvGrpSpPr/>
            <p:nvPr/>
          </p:nvGrpSpPr>
          <p:grpSpPr>
            <a:xfrm>
              <a:off x="5957257" y="4313939"/>
              <a:ext cx="1121043" cy="449981"/>
              <a:chOff x="1837281" y="30138"/>
              <a:chExt cx="1121043" cy="449981"/>
            </a:xfrm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46B0D41B-599C-05B7-B3DE-1F7D1197C661}"/>
                  </a:ext>
                </a:extLst>
              </p:cNvPr>
              <p:cNvSpPr/>
              <p:nvPr/>
            </p:nvSpPr>
            <p:spPr>
              <a:xfrm>
                <a:off x="1837281" y="30138"/>
                <a:ext cx="1121043" cy="449981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536520F-AE72-A9AE-E329-F948D6D288F3}"/>
                  </a:ext>
                </a:extLst>
              </p:cNvPr>
              <p:cNvSpPr txBox="1"/>
              <p:nvPr/>
            </p:nvSpPr>
            <p:spPr>
              <a:xfrm>
                <a:off x="2188437" y="30138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9492912-5B65-26B4-EA48-B78BD92CA492}"/>
                  </a:ext>
                </a:extLst>
              </p:cNvPr>
              <p:cNvSpPr txBox="1"/>
              <p:nvPr/>
            </p:nvSpPr>
            <p:spPr>
              <a:xfrm>
                <a:off x="2131287" y="173013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4814F57-DB8E-E13A-80F9-6CDE54805817}"/>
                </a:ext>
              </a:extLst>
            </p:cNvPr>
            <p:cNvSpPr/>
            <p:nvPr/>
          </p:nvSpPr>
          <p:spPr>
            <a:xfrm>
              <a:off x="6021656" y="4366642"/>
              <a:ext cx="164490" cy="1675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81112456-72AC-B7BD-AD64-DE7A159D3581}"/>
              </a:ext>
            </a:extLst>
          </p:cNvPr>
          <p:cNvGrpSpPr/>
          <p:nvPr/>
        </p:nvGrpSpPr>
        <p:grpSpPr>
          <a:xfrm>
            <a:off x="4603882" y="4140639"/>
            <a:ext cx="1116481" cy="448150"/>
            <a:chOff x="5957257" y="4313939"/>
            <a:chExt cx="1121043" cy="449981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B3EB86F-9610-C69D-481B-807AFC3B49A2}"/>
                </a:ext>
              </a:extLst>
            </p:cNvPr>
            <p:cNvGrpSpPr/>
            <p:nvPr/>
          </p:nvGrpSpPr>
          <p:grpSpPr>
            <a:xfrm>
              <a:off x="5957257" y="4313939"/>
              <a:ext cx="1121043" cy="449981"/>
              <a:chOff x="1837281" y="30138"/>
              <a:chExt cx="1121043" cy="449981"/>
            </a:xfrm>
          </p:grpSpPr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6C2176EB-5BF5-D785-8AA2-EEDAA2097AFA}"/>
                  </a:ext>
                </a:extLst>
              </p:cNvPr>
              <p:cNvSpPr/>
              <p:nvPr/>
            </p:nvSpPr>
            <p:spPr>
              <a:xfrm>
                <a:off x="1837281" y="30138"/>
                <a:ext cx="1121043" cy="449981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3B06A80-3A8D-C711-0FA9-6F5489470CFF}"/>
                  </a:ext>
                </a:extLst>
              </p:cNvPr>
              <p:cNvSpPr txBox="1"/>
              <p:nvPr/>
            </p:nvSpPr>
            <p:spPr>
              <a:xfrm>
                <a:off x="2188437" y="30138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7289B3C-33F4-E086-B8F7-CD2F5193DBEC}"/>
                  </a:ext>
                </a:extLst>
              </p:cNvPr>
              <p:cNvSpPr txBox="1"/>
              <p:nvPr/>
            </p:nvSpPr>
            <p:spPr>
              <a:xfrm>
                <a:off x="2131287" y="173013"/>
                <a:ext cx="1847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BED8BBA-7B28-C1A9-85D2-2F0A5F5A78D6}"/>
                </a:ext>
              </a:extLst>
            </p:cNvPr>
            <p:cNvSpPr/>
            <p:nvPr/>
          </p:nvSpPr>
          <p:spPr>
            <a:xfrm>
              <a:off x="6021656" y="4366642"/>
              <a:ext cx="164490" cy="1675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242C6D7-BEDB-C2B4-5A05-6BBBC90C2FF3}"/>
              </a:ext>
            </a:extLst>
          </p:cNvPr>
          <p:cNvSpPr txBox="1"/>
          <p:nvPr/>
        </p:nvSpPr>
        <p:spPr>
          <a:xfrm>
            <a:off x="5114511" y="2465502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계정당 </a:t>
            </a:r>
            <a:r>
              <a:rPr lang="en-US" altLang="ko-KR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0/1</a:t>
            </a:r>
            <a:endParaRPr lang="ko-KR" altLang="en-US" sz="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F5BF4-B2BD-09DC-5701-6B3F598C32AF}"/>
              </a:ext>
            </a:extLst>
          </p:cNvPr>
          <p:cNvSpPr txBox="1"/>
          <p:nvPr/>
        </p:nvSpPr>
        <p:spPr>
          <a:xfrm>
            <a:off x="5080443" y="2926790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칼레이도 박스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6C243D9-3049-06B4-209B-FC3B0EA4A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7" t="1015" r="82545" b="89195"/>
          <a:stretch/>
        </p:blipFill>
        <p:spPr>
          <a:xfrm>
            <a:off x="4601670" y="3528868"/>
            <a:ext cx="230170" cy="23191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2975902-C5B0-D8ED-964C-632EB4F5EB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3" t="10229" r="85312" b="73415"/>
          <a:stretch/>
        </p:blipFill>
        <p:spPr>
          <a:xfrm>
            <a:off x="4602639" y="2934713"/>
            <a:ext cx="245669" cy="226351"/>
          </a:xfrm>
          <a:prstGeom prst="rect">
            <a:avLst/>
          </a:prstGeom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B5F76713-49BC-E135-376F-3B0C1EFD4128}"/>
              </a:ext>
            </a:extLst>
          </p:cNvPr>
          <p:cNvSpPr/>
          <p:nvPr/>
        </p:nvSpPr>
        <p:spPr>
          <a:xfrm>
            <a:off x="4147799" y="1334584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CC1ED91-1468-12DD-92B9-C520918A74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795433" y="5263527"/>
            <a:ext cx="181074" cy="185053"/>
          </a:xfrm>
          <a:prstGeom prst="rect">
            <a:avLst/>
          </a:prstGeom>
        </p:spPr>
      </p:pic>
      <p:pic>
        <p:nvPicPr>
          <p:cNvPr id="134" name="그림 133" descr="잠옷이(가) 표시된 사진&#10;&#10;자동 생성된 설명">
            <a:extLst>
              <a:ext uri="{FF2B5EF4-FFF2-40B4-BE49-F238E27FC236}">
                <a16:creationId xmlns:a16="http://schemas.microsoft.com/office/drawing/2014/main" id="{AF74B8AA-282A-D752-929A-90D6DA5F67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9096" b="29745"/>
          <a:stretch/>
        </p:blipFill>
        <p:spPr>
          <a:xfrm>
            <a:off x="4521281" y="2329757"/>
            <a:ext cx="359085" cy="24556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1E1CDE6C-4EB2-C2B3-C51E-127DA55E08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10664" y="2618963"/>
            <a:ext cx="130624" cy="133494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8A81BC68-A95E-0EC1-A33B-127553545C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10092" y="3223643"/>
            <a:ext cx="130624" cy="133494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28BC4A72-4215-E459-58AF-E29827475F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5554209" y="2634687"/>
            <a:ext cx="130624" cy="133494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49ACAD98-1B2B-BC99-3E03-8E2F818A06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5547527" y="3238930"/>
            <a:ext cx="130624" cy="133494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4087ADA7-6FE4-65F5-AE67-FE8DD1D55A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5587787" y="3816880"/>
            <a:ext cx="130624" cy="13349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522736C-7CB3-AA89-8D47-A766A6B995E5}"/>
              </a:ext>
            </a:extLst>
          </p:cNvPr>
          <p:cNvSpPr txBox="1"/>
          <p:nvPr/>
        </p:nvSpPr>
        <p:spPr>
          <a:xfrm>
            <a:off x="5916376" y="2928673"/>
            <a:ext cx="108124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골든 </a:t>
            </a:r>
            <a:r>
              <a:rPr lang="ko-KR" altLang="en-US" sz="7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베릴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상자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D5A784-EB4E-00CE-66F1-CC0176D05ACA}"/>
              </a:ext>
            </a:extLst>
          </p:cNvPr>
          <p:cNvSpPr txBox="1"/>
          <p:nvPr/>
        </p:nvSpPr>
        <p:spPr>
          <a:xfrm>
            <a:off x="4791307" y="3525052"/>
            <a:ext cx="10150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강렬한 기운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상자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385797C6-B793-23D3-DB6F-67CE51161FDB}"/>
              </a:ext>
            </a:extLst>
          </p:cNvPr>
          <p:cNvSpPr/>
          <p:nvPr/>
        </p:nvSpPr>
        <p:spPr>
          <a:xfrm>
            <a:off x="6497553" y="3857908"/>
            <a:ext cx="377514" cy="919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40C74E2-46B8-2423-85B8-2305498A356B}"/>
              </a:ext>
            </a:extLst>
          </p:cNvPr>
          <p:cNvSpPr txBox="1"/>
          <p:nvPr/>
        </p:nvSpPr>
        <p:spPr>
          <a:xfrm>
            <a:off x="5914975" y="3533847"/>
            <a:ext cx="10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베키의 특제 회복 물약 </a:t>
            </a:r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1CD27FFB-B2FD-7183-FB3E-0AFFDCD974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791367" y="3844696"/>
            <a:ext cx="130624" cy="133494"/>
          </a:xfrm>
          <a:prstGeom prst="rect">
            <a:avLst/>
          </a:prstGeom>
        </p:spPr>
      </p:pic>
      <p:pic>
        <p:nvPicPr>
          <p:cNvPr id="6" name="그래픽 5" descr="물약 단색으로 채워진">
            <a:extLst>
              <a:ext uri="{FF2B5EF4-FFF2-40B4-BE49-F238E27FC236}">
                <a16:creationId xmlns:a16="http://schemas.microsoft.com/office/drawing/2014/main" id="{F1C6DC98-825A-9246-7530-45A5EF5BB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2334" y="3523551"/>
            <a:ext cx="283577" cy="283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3A103A-9741-B73B-6739-18BA780267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0977" y="3534529"/>
            <a:ext cx="232686" cy="24218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12FA009-6BBD-F2C5-8C35-AB11434D0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" t="363" r="81086" b="90497"/>
          <a:stretch/>
        </p:blipFill>
        <p:spPr bwMode="auto">
          <a:xfrm>
            <a:off x="5850592" y="2949138"/>
            <a:ext cx="253974" cy="2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E9EE99-2786-50BD-6DE6-EB1E74457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1113" r="83004" b="91909"/>
          <a:stretch/>
        </p:blipFill>
        <p:spPr bwMode="auto">
          <a:xfrm>
            <a:off x="5829670" y="2354002"/>
            <a:ext cx="249680" cy="2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61152-301F-664F-E5AF-3EC2B6873728}"/>
              </a:ext>
            </a:extLst>
          </p:cNvPr>
          <p:cNvSpPr txBox="1"/>
          <p:nvPr/>
        </p:nvSpPr>
        <p:spPr>
          <a:xfrm>
            <a:off x="-1268361" y="924232"/>
            <a:ext cx="951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미션창</a:t>
            </a:r>
            <a:r>
              <a:rPr lang="ko-KR" altLang="en-US" sz="1400" dirty="0"/>
              <a:t> </a:t>
            </a:r>
            <a:r>
              <a:rPr lang="en-US" altLang="ko-KR" sz="1400" dirty="0"/>
              <a:t>UI, </a:t>
            </a:r>
            <a:r>
              <a:rPr lang="ko-KR" altLang="en-US" sz="1400" dirty="0"/>
              <a:t>진이계의 던전 미션 </a:t>
            </a:r>
            <a:r>
              <a:rPr lang="en-US" altLang="ko-KR" sz="1400" dirty="0"/>
              <a:t>UI </a:t>
            </a:r>
            <a:r>
              <a:rPr lang="ko-KR" altLang="en-US" sz="1400" dirty="0"/>
              <a:t>참고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2452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23D23-357F-59A4-F612-94C2FE65506E}"/>
              </a:ext>
            </a:extLst>
          </p:cNvPr>
          <p:cNvSpPr txBox="1"/>
          <p:nvPr/>
        </p:nvSpPr>
        <p:spPr>
          <a:xfrm>
            <a:off x="695076" y="489282"/>
            <a:ext cx="692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신규 미니 게임 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베키와 무한의 계단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기획과 기획의도</a:t>
            </a:r>
            <a:endParaRPr 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08050-77CD-10CE-0558-26FFC9117797}"/>
              </a:ext>
            </a:extLst>
          </p:cNvPr>
          <p:cNvSpPr txBox="1"/>
          <p:nvPr/>
        </p:nvSpPr>
        <p:spPr>
          <a:xfrm>
            <a:off x="516835" y="2466600"/>
            <a:ext cx="68174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던전 앤 파이터의 이벤트로 활용할 캐주얼 성향의 미니게임을 기획하고 개발자와 협업을 통해 유니티로 구현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매력적인 보스인 베키의 스토리를 이용한 이벤트로 던파의 강점인 스토리와 캐릭터성을 활용함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신규 유저와 기존 유저 모두에게 가치 있는 보상을 지급해 지속적인 이벤트 참여 유도와 리텐션 증가 기대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7764C-6C55-3DAD-D38D-D951F47E20CE}"/>
              </a:ext>
            </a:extLst>
          </p:cNvPr>
          <p:cNvSpPr/>
          <p:nvPr/>
        </p:nvSpPr>
        <p:spPr>
          <a:xfrm>
            <a:off x="516835" y="649357"/>
            <a:ext cx="60392" cy="358668"/>
          </a:xfrm>
          <a:prstGeom prst="rect">
            <a:avLst/>
          </a:prstGeom>
          <a:solidFill>
            <a:srgbClr val="FF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0FC28CF-4038-3E02-7832-756F3432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321" y="1198304"/>
            <a:ext cx="4156315" cy="41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C5CE8C-0482-25A3-0161-956881A4EB61}"/>
              </a:ext>
            </a:extLst>
          </p:cNvPr>
          <p:cNvSpPr/>
          <p:nvPr/>
        </p:nvSpPr>
        <p:spPr>
          <a:xfrm>
            <a:off x="10623337" y="4169423"/>
            <a:ext cx="552458" cy="353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162200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6598" y="400519"/>
            <a:ext cx="22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게임 소개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16598" y="790922"/>
            <a:ext cx="2407077" cy="228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끝없는 계단을 오르는 캐주얼한 모바일 아케이드 게임입니다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베키는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루크가 죽고 그를 부활시키기 위해 죽은 자의 성에 남았으며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무한의 계단을 발견하고 끝에 도달한다면 루크를 만날 수 있다는 생각으로 계단을 오르기 시작합니다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64BD66-1D1D-B7B1-8912-80BDBEE86091}"/>
              </a:ext>
            </a:extLst>
          </p:cNvPr>
          <p:cNvGrpSpPr/>
          <p:nvPr/>
        </p:nvGrpSpPr>
        <p:grpSpPr>
          <a:xfrm>
            <a:off x="268324" y="320463"/>
            <a:ext cx="8744547" cy="6227925"/>
            <a:chOff x="3175487" y="320463"/>
            <a:chExt cx="8744547" cy="62279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331FB2-D74E-0FD8-6624-73859A72B61F}"/>
                </a:ext>
              </a:extLst>
            </p:cNvPr>
            <p:cNvSpPr/>
            <p:nvPr/>
          </p:nvSpPr>
          <p:spPr>
            <a:xfrm>
              <a:off x="3175487" y="320463"/>
              <a:ext cx="8744547" cy="62279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31A505-D539-98A4-34E6-409F783304AB}"/>
                </a:ext>
              </a:extLst>
            </p:cNvPr>
            <p:cNvSpPr txBox="1"/>
            <p:nvPr/>
          </p:nvSpPr>
          <p:spPr>
            <a:xfrm>
              <a:off x="4291527" y="503611"/>
              <a:ext cx="6573078" cy="118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5400" dirty="0">
                  <a:ln>
                    <a:solidFill>
                      <a:schemeClr val="bg1"/>
                    </a:solidFill>
                  </a:ln>
                  <a:solidFill>
                    <a:srgbClr val="FFD91C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베키와 무한의 계단</a:t>
              </a:r>
              <a:endParaRPr lang="en-US" sz="5400" dirty="0">
                <a:ln>
                  <a:solidFill>
                    <a:schemeClr val="bg1"/>
                  </a:solidFill>
                </a:ln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CD94C-61B2-E5E5-3923-E2FF584AB3F1}"/>
                </a:ext>
              </a:extLst>
            </p:cNvPr>
            <p:cNvSpPr txBox="1"/>
            <p:nvPr/>
          </p:nvSpPr>
          <p:spPr>
            <a:xfrm>
              <a:off x="4139664" y="2829239"/>
              <a:ext cx="657307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루크를 만나기 위해 파괴된 죽은 자의 성에 남아 </a:t>
              </a:r>
              <a:endPara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무한의 계단을 오르는 베키가 되어보세요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 </a:t>
              </a: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계단을 오르는 과정에서 얻는 코인을 모아 다양한 보상을 획득할 수 있어요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</a:t>
              </a:r>
              <a:endParaRPr 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398267-4B43-253C-1C50-B6C5DBD1B377}"/>
                </a:ext>
              </a:extLst>
            </p:cNvPr>
            <p:cNvSpPr txBox="1"/>
            <p:nvPr/>
          </p:nvSpPr>
          <p:spPr>
            <a:xfrm>
              <a:off x="4854741" y="2177717"/>
              <a:ext cx="5386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“</a:t>
              </a:r>
              <a:r>
                <a:rPr lang="ko-KR" altLang="en-US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계단의 끝에서 루크가 날 기다리고 있을 거야</a:t>
              </a:r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!“ </a:t>
              </a:r>
            </a:p>
          </p:txBody>
        </p:sp>
        <p:pic>
          <p:nvPicPr>
            <p:cNvPr id="16" name="그림 15" descr="잠옷이(가) 표시된 사진&#10;&#10;자동 생성된 설명">
              <a:extLst>
                <a:ext uri="{FF2B5EF4-FFF2-40B4-BE49-F238E27FC236}">
                  <a16:creationId xmlns:a16="http://schemas.microsoft.com/office/drawing/2014/main" id="{C7DF5DAB-56F9-291A-66FA-035F57F47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2217" y1="62893" x2="52000" y2="65500"/>
                          <a14:foregroundMark x1="55500" y1="67000" x2="58000" y2="67500"/>
                          <a14:foregroundMark x1="46500" y1="72500" x2="46500" y2="72500"/>
                          <a14:foregroundMark x1="53500" y1="59000" x2="53500" y2="59000"/>
                          <a14:foregroundMark x1="44500" y1="71000" x2="44500" y2="71000"/>
                          <a14:backgroundMark x1="62000" y1="67500" x2="58500" y2="69500"/>
                          <a14:backgroundMark x1="66500" y1="58500" x2="66500" y2="58500"/>
                          <a14:backgroundMark x1="42000" y1="56500" x2="45000" y2="54500"/>
                          <a14:backgroundMark x1="44000" y1="53500" x2="52500" y2="52000"/>
                          <a14:backgroundMark x1="50000" y1="41000" x2="40500" y2="45000"/>
                          <a14:backgroundMark x1="49000" y1="32000" x2="43000" y2="31500"/>
                          <a14:backgroundMark x1="71500" y1="34500" x2="34000" y2="36500"/>
                          <a14:backgroundMark x1="38000" y1="40500" x2="57000" y2="4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53" t="52122" r="35196" b="21532"/>
            <a:stretch/>
          </p:blipFill>
          <p:spPr>
            <a:xfrm>
              <a:off x="8526250" y="4927905"/>
              <a:ext cx="1088456" cy="1318356"/>
            </a:xfrm>
            <a:prstGeom prst="rect">
              <a:avLst/>
            </a:prstGeom>
          </p:spPr>
        </p:pic>
        <p:pic>
          <p:nvPicPr>
            <p:cNvPr id="18" name="그림 17" descr="잠옷이(가) 표시된 사진&#10;&#10;자동 생성된 설명">
              <a:extLst>
                <a:ext uri="{FF2B5EF4-FFF2-40B4-BE49-F238E27FC236}">
                  <a16:creationId xmlns:a16="http://schemas.microsoft.com/office/drawing/2014/main" id="{65805C2B-08FE-02A2-0433-1F2545357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8000" y1="60000" x2="58000" y2="60000"/>
                          <a14:foregroundMark x1="59000" y1="64000" x2="59000" y2="64000"/>
                          <a14:foregroundMark x1="54500" y1="75500" x2="54500" y2="75500"/>
                          <a14:foregroundMark x1="53500" y1="74000" x2="53000" y2="74000"/>
                          <a14:foregroundMark x1="52000" y1="60000" x2="52000" y2="60000"/>
                          <a14:foregroundMark x1="45000" y1="64000" x2="45000" y2="64000"/>
                          <a14:foregroundMark x1="52500" y1="70000" x2="52500" y2="70000"/>
                          <a14:backgroundMark x1="34500" y1="67000" x2="33500" y2="85500"/>
                          <a14:backgroundMark x1="29000" y1="58500" x2="49500" y2="35500"/>
                          <a14:backgroundMark x1="59000" y1="35000" x2="81500" y2="51000"/>
                          <a14:backgroundMark x1="45500" y1="50500" x2="43500" y2="55500"/>
                          <a14:backgroundMark x1="66500" y1="85500" x2="44000" y2="90500"/>
                          <a14:backgroundMark x1="56273" y1="78355" x2="73000" y2="80500"/>
                          <a14:backgroundMark x1="53500" y1="78000" x2="55728" y2="78286"/>
                          <a14:backgroundMark x1="49500" y1="26000" x2="67000" y2="35000"/>
                          <a14:backgroundMark x1="51000" y1="31000" x2="22000" y2="57000"/>
                          <a14:backgroundMark x1="70000" y1="55000" x2="71500" y2="56000"/>
                          <a14:backgroundMark x1="25000" y1="27500" x2="25000" y2="27500"/>
                          <a14:backgroundMark x1="35500" y1="36500" x2="35500" y2="36500"/>
                          <a14:backgroundMark x1="48000" y1="57000" x2="50000" y2="57000"/>
                          <a14:backgroundMark x1="55000" y1="55500" x2="55500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2" t="53442" r="35552" b="19991"/>
            <a:stretch/>
          </p:blipFill>
          <p:spPr>
            <a:xfrm>
              <a:off x="5410680" y="4923471"/>
              <a:ext cx="1219201" cy="1322789"/>
            </a:xfrm>
            <a:prstGeom prst="rect">
              <a:avLst/>
            </a:prstGeom>
          </p:spPr>
        </p:pic>
        <p:pic>
          <p:nvPicPr>
            <p:cNvPr id="20" name="그림 19" descr="잠옷이(가) 표시된 사진&#10;&#10;자동 생성된 설명">
              <a:extLst>
                <a:ext uri="{FF2B5EF4-FFF2-40B4-BE49-F238E27FC236}">
                  <a16:creationId xmlns:a16="http://schemas.microsoft.com/office/drawing/2014/main" id="{41AF21A7-C35B-999E-0A50-DEBF96050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000" y1="67000" x2="47500" y2="68500"/>
                          <a14:foregroundMark x1="53000" y1="61000" x2="54000" y2="61500"/>
                          <a14:foregroundMark x1="51000" y1="76500" x2="51000" y2="76500"/>
                          <a14:foregroundMark x1="52000" y1="58500" x2="52000" y2="58500"/>
                          <a14:foregroundMark x1="59000" y1="59500" x2="59000" y2="59500"/>
                          <a14:foregroundMark x1="49000" y1="69500" x2="49500" y2="68500"/>
                          <a14:foregroundMark x1="49500" y1="68000" x2="49500" y2="68000"/>
                          <a14:foregroundMark x1="49500" y1="68000" x2="49500" y2="68000"/>
                          <a14:foregroundMark x1="49500" y1="68000" x2="49500" y2="68000"/>
                          <a14:foregroundMark x1="51000" y1="68500" x2="51000" y2="68500"/>
                          <a14:foregroundMark x1="49000" y1="69000" x2="50500" y2="67000"/>
                          <a14:backgroundMark x1="30500" y1="70500" x2="30500" y2="70500"/>
                          <a14:backgroundMark x1="23500" y1="73500" x2="34500" y2="85000"/>
                          <a14:backgroundMark x1="48810" y1="67246" x2="49000" y2="67500"/>
                          <a14:backgroundMark x1="46000" y1="63500" x2="47045" y2="64893"/>
                          <a14:backgroundMark x1="30000" y1="30500" x2="56500" y2="35500"/>
                          <a14:backgroundMark x1="27500" y1="50500" x2="21000" y2="64000"/>
                          <a14:backgroundMark x1="84500" y1="70500" x2="44000" y2="86500"/>
                          <a14:backgroundMark x1="44000" y1="54500" x2="24000" y2="58500"/>
                          <a14:backgroundMark x1="17000" y1="43500" x2="76500" y2="32000"/>
                          <a14:backgroundMark x1="73500" y1="40500" x2="90000" y2="50000"/>
                          <a14:backgroundMark x1="49000" y1="55000" x2="53500" y2="55000"/>
                          <a14:backgroundMark x1="49000" y1="56500" x2="54000" y2="5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3" t="52968" r="31865" b="18284"/>
            <a:stretch/>
          </p:blipFill>
          <p:spPr>
            <a:xfrm>
              <a:off x="6917745" y="4888641"/>
              <a:ext cx="1320641" cy="14076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1CDD0-1673-65EA-366B-465D59CBED11}"/>
                </a:ext>
              </a:extLst>
            </p:cNvPr>
            <p:cNvSpPr txBox="1"/>
            <p:nvPr/>
          </p:nvSpPr>
          <p:spPr>
            <a:xfrm>
              <a:off x="6399159" y="3654100"/>
              <a:ext cx="2054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n>
                    <a:solidFill>
                      <a:srgbClr val="FFD91C"/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START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10343577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10445003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35" name="그림 34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43641F7F-A882-DBF3-5E29-938AB51D3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7524" r="27324" b="43268"/>
            <a:stretch/>
          </p:blipFill>
          <p:spPr>
            <a:xfrm>
              <a:off x="9774232" y="2704624"/>
              <a:ext cx="886137" cy="631497"/>
            </a:xfrm>
            <a:prstGeom prst="rect">
              <a:avLst/>
            </a:prstGeom>
          </p:spPr>
        </p:pic>
        <p:pic>
          <p:nvPicPr>
            <p:cNvPr id="36" name="그림 35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F5D6B021-DBAD-B207-BB36-B85F70A8C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5961" r="27324" b="43268"/>
            <a:stretch/>
          </p:blipFill>
          <p:spPr>
            <a:xfrm>
              <a:off x="4047237" y="2052475"/>
              <a:ext cx="886137" cy="738664"/>
            </a:xfrm>
            <a:prstGeom prst="rect">
              <a:avLst/>
            </a:prstGeom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10343577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10343577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10323403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10663886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10191502" y="4859560"/>
              <a:ext cx="488167" cy="498895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F70C9D-05D3-04FE-E643-9D42EC050694}"/>
              </a:ext>
            </a:extLst>
          </p:cNvPr>
          <p:cNvSpPr txBox="1"/>
          <p:nvPr/>
        </p:nvSpPr>
        <p:spPr>
          <a:xfrm>
            <a:off x="9473391" y="3727518"/>
            <a:ext cx="240707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점검 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점검 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61F0C4-645D-CCF3-E613-6F243D17BB2C}"/>
              </a:ext>
            </a:extLst>
          </p:cNvPr>
          <p:cNvSpPr txBox="1"/>
          <p:nvPr/>
        </p:nvSpPr>
        <p:spPr>
          <a:xfrm>
            <a:off x="9473391" y="3376971"/>
            <a:ext cx="1914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이벤트 기간</a:t>
            </a:r>
            <a:endParaRPr lang="en-US" altLang="ko-KR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7C8D60-A7A2-77E8-E379-04CE83F8C0A8}"/>
              </a:ext>
            </a:extLst>
          </p:cNvPr>
          <p:cNvSpPr txBox="1"/>
          <p:nvPr/>
        </p:nvSpPr>
        <p:spPr>
          <a:xfrm>
            <a:off x="9516598" y="4923472"/>
            <a:ext cx="203418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레벨 이상 모험가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단위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5C13AD-FDEC-88FC-2F7A-9AF865768C43}"/>
              </a:ext>
            </a:extLst>
          </p:cNvPr>
          <p:cNvSpPr txBox="1"/>
          <p:nvPr/>
        </p:nvSpPr>
        <p:spPr>
          <a:xfrm>
            <a:off x="9490606" y="4593493"/>
            <a:ext cx="1914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이벤트 대상</a:t>
            </a:r>
            <a:endParaRPr lang="en-US" altLang="ko-KR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16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B70EBF-9C53-C9F7-E1E8-0665DB1E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704" y="2493944"/>
            <a:ext cx="4248147" cy="2392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33952-0704-083A-4A6D-D07A11281C01}"/>
              </a:ext>
            </a:extLst>
          </p:cNvPr>
          <p:cNvSpPr txBox="1"/>
          <p:nvPr/>
        </p:nvSpPr>
        <p:spPr>
          <a:xfrm>
            <a:off x="1457774" y="4454011"/>
            <a:ext cx="35502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비율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16:10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해상도 창모드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960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AC898A-7B8F-AA48-EAC5-33EDD99D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04" y="0"/>
            <a:ext cx="2430878" cy="2886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BCABE3-9D31-9D29-3BD7-8C49B8A4D93B}"/>
              </a:ext>
            </a:extLst>
          </p:cNvPr>
          <p:cNvSpPr txBox="1"/>
          <p:nvPr/>
        </p:nvSpPr>
        <p:spPr>
          <a:xfrm>
            <a:off x="695076" y="489282"/>
            <a:ext cx="692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게임 화면 해상도와 </a:t>
            </a:r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UI</a:t>
            </a:r>
            <a:endParaRPr 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D5C6DD-0453-B770-0429-ECF8AC92C3B1}"/>
              </a:ext>
            </a:extLst>
          </p:cNvPr>
          <p:cNvSpPr/>
          <p:nvPr/>
        </p:nvSpPr>
        <p:spPr>
          <a:xfrm>
            <a:off x="516835" y="649357"/>
            <a:ext cx="60392" cy="358668"/>
          </a:xfrm>
          <a:prstGeom prst="rect">
            <a:avLst/>
          </a:prstGeom>
          <a:solidFill>
            <a:srgbClr val="FF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5A1B00-F363-D361-7229-39AD8DFE8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079" y="5044982"/>
            <a:ext cx="6261422" cy="3626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3CFD6E-3A91-C6F6-18A3-0D6AB7A0C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6"/>
          <a:stretch/>
        </p:blipFill>
        <p:spPr>
          <a:xfrm>
            <a:off x="1457774" y="1767270"/>
            <a:ext cx="3979107" cy="2640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30C908-8F69-F217-5549-9AEB978504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0"/>
          <a:stretch/>
        </p:blipFill>
        <p:spPr>
          <a:xfrm>
            <a:off x="5694004" y="1767270"/>
            <a:ext cx="5092962" cy="36260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42DB7D3-FD40-8111-62CB-E9B942BF9337}"/>
              </a:ext>
            </a:extLst>
          </p:cNvPr>
          <p:cNvSpPr txBox="1"/>
          <p:nvPr/>
        </p:nvSpPr>
        <p:spPr>
          <a:xfrm>
            <a:off x="1318074" y="7121011"/>
            <a:ext cx="35502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폰트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크기 등등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이미지 크기들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7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6598" y="393517"/>
            <a:ext cx="22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시작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16598" y="985784"/>
            <a:ext cx="2407077" cy="331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텍스트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게임설명 텍스트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sz="12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 </a:t>
            </a:r>
            <a:r>
              <a:rPr lang="ko-KR" altLang="en-US" sz="12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</a:t>
            </a:r>
            <a:endParaRPr lang="en-US" altLang="ko-KR" sz="1200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플레이 화면으로 진입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영역 이미지와 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보유 코인 개수 텍스트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선택 버튼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캐릭터 선택 창으로 이동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lang="ko-KR" altLang="en-US" sz="1200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진행방법 버튼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팝업 출력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베키 이미지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반짝이는 이미지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FC5747-35A8-BB29-5070-E45CCBB35802}"/>
              </a:ext>
            </a:extLst>
          </p:cNvPr>
          <p:cNvGrpSpPr/>
          <p:nvPr/>
        </p:nvGrpSpPr>
        <p:grpSpPr>
          <a:xfrm>
            <a:off x="268324" y="320463"/>
            <a:ext cx="8781600" cy="6227925"/>
            <a:chOff x="268324" y="320463"/>
            <a:chExt cx="8781600" cy="622792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764BD66-1D1D-B7B1-8912-80BDBEE86091}"/>
                </a:ext>
              </a:extLst>
            </p:cNvPr>
            <p:cNvGrpSpPr/>
            <p:nvPr/>
          </p:nvGrpSpPr>
          <p:grpSpPr>
            <a:xfrm>
              <a:off x="268324" y="320463"/>
              <a:ext cx="8781600" cy="6227925"/>
              <a:chOff x="3175487" y="320463"/>
              <a:chExt cx="8781600" cy="622792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4331FB2-D74E-0FD8-6624-73859A72B61F}"/>
                  </a:ext>
                </a:extLst>
              </p:cNvPr>
              <p:cNvSpPr/>
              <p:nvPr/>
            </p:nvSpPr>
            <p:spPr>
              <a:xfrm>
                <a:off x="3175487" y="320463"/>
                <a:ext cx="8744547" cy="622792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1A505-D539-98A4-34E6-409F783304AB}"/>
                  </a:ext>
                </a:extLst>
              </p:cNvPr>
              <p:cNvSpPr txBox="1"/>
              <p:nvPr/>
            </p:nvSpPr>
            <p:spPr>
              <a:xfrm>
                <a:off x="4291527" y="503611"/>
                <a:ext cx="6573078" cy="11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5400" dirty="0">
                    <a:ln>
                      <a:solidFill>
                        <a:schemeClr val="bg1"/>
                      </a:solidFill>
                    </a:ln>
                    <a:solidFill>
                      <a:srgbClr val="FFD91C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베키와 무한의 계단</a:t>
                </a:r>
                <a:endParaRPr lang="en-US" sz="5400" dirty="0">
                  <a:ln>
                    <a:solidFill>
                      <a:schemeClr val="bg1"/>
                    </a:solidFill>
                  </a:ln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98267-4B43-253C-1C50-B6C5DBD1B377}"/>
                  </a:ext>
                </a:extLst>
              </p:cNvPr>
              <p:cNvSpPr txBox="1"/>
              <p:nvPr/>
            </p:nvSpPr>
            <p:spPr>
              <a:xfrm>
                <a:off x="4854741" y="2177717"/>
                <a:ext cx="5386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“</a:t>
                </a:r>
                <a:r>
                  <a:rPr lang="ko-KR" altLang="en-US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계단의 끝에서 루크가 날 기다리고 있을 거야</a:t>
                </a:r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!“ </a:t>
                </a:r>
              </a:p>
            </p:txBody>
          </p:sp>
          <p:pic>
            <p:nvPicPr>
              <p:cNvPr id="16" name="그림 15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C7DF5DAB-56F9-291A-66FA-035F57F47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52217" y1="62893" x2="52000" y2="65500"/>
                            <a14:foregroundMark x1="55500" y1="67000" x2="58000" y2="67500"/>
                            <a14:foregroundMark x1="46500" y1="72500" x2="46500" y2="72500"/>
                            <a14:foregroundMark x1="53500" y1="59000" x2="53500" y2="59000"/>
                            <a14:foregroundMark x1="44500" y1="71000" x2="44500" y2="71000"/>
                            <a14:backgroundMark x1="62000" y1="67500" x2="58500" y2="69500"/>
                            <a14:backgroundMark x1="66500" y1="58500" x2="66500" y2="58500"/>
                            <a14:backgroundMark x1="42000" y1="56500" x2="45000" y2="54500"/>
                            <a14:backgroundMark x1="44000" y1="53500" x2="52500" y2="52000"/>
                            <a14:backgroundMark x1="50000" y1="41000" x2="40500" y2="45000"/>
                            <a14:backgroundMark x1="49000" y1="32000" x2="43000" y2="31500"/>
                            <a14:backgroundMark x1="71500" y1="34500" x2="34000" y2="36500"/>
                            <a14:backgroundMark x1="38000" y1="40500" x2="57000" y2="4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3" t="52122" r="35196" b="21532"/>
              <a:stretch/>
            </p:blipFill>
            <p:spPr>
              <a:xfrm>
                <a:off x="8526250" y="4927905"/>
                <a:ext cx="1088456" cy="1318356"/>
              </a:xfrm>
              <a:prstGeom prst="rect">
                <a:avLst/>
              </a:prstGeom>
            </p:spPr>
          </p:pic>
          <p:pic>
            <p:nvPicPr>
              <p:cNvPr id="18" name="그림 17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65805C2B-08FE-02A2-0433-1F2545357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8000" y1="60000" x2="58000" y2="60000"/>
                            <a14:foregroundMark x1="59000" y1="64000" x2="59000" y2="64000"/>
                            <a14:foregroundMark x1="54500" y1="75500" x2="54500" y2="75500"/>
                            <a14:foregroundMark x1="53500" y1="74000" x2="53000" y2="74000"/>
                            <a14:foregroundMark x1="52000" y1="60000" x2="52000" y2="60000"/>
                            <a14:foregroundMark x1="45000" y1="64000" x2="45000" y2="64000"/>
                            <a14:foregroundMark x1="52500" y1="70000" x2="52500" y2="70000"/>
                            <a14:backgroundMark x1="34500" y1="67000" x2="33500" y2="85500"/>
                            <a14:backgroundMark x1="29000" y1="58500" x2="49500" y2="35500"/>
                            <a14:backgroundMark x1="59000" y1="35000" x2="81500" y2="51000"/>
                            <a14:backgroundMark x1="45500" y1="50500" x2="43500" y2="55500"/>
                            <a14:backgroundMark x1="66500" y1="85500" x2="44000" y2="90500"/>
                            <a14:backgroundMark x1="56273" y1="78355" x2="73000" y2="80500"/>
                            <a14:backgroundMark x1="53500" y1="78000" x2="55728" y2="78286"/>
                            <a14:backgroundMark x1="49500" y1="26000" x2="67000" y2="35000"/>
                            <a14:backgroundMark x1="51000" y1="31000" x2="22000" y2="57000"/>
                            <a14:backgroundMark x1="70000" y1="55000" x2="71500" y2="56000"/>
                            <a14:backgroundMark x1="25000" y1="27500" x2="25000" y2="27500"/>
                            <a14:backgroundMark x1="35500" y1="36500" x2="35500" y2="36500"/>
                            <a14:backgroundMark x1="48000" y1="57000" x2="50000" y2="57000"/>
                            <a14:backgroundMark x1="55000" y1="55500" x2="55500" y2="5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2" t="53442" r="35552" b="19991"/>
              <a:stretch/>
            </p:blipFill>
            <p:spPr>
              <a:xfrm>
                <a:off x="5410680" y="4923471"/>
                <a:ext cx="1219201" cy="1322789"/>
              </a:xfrm>
              <a:prstGeom prst="rect">
                <a:avLst/>
              </a:prstGeom>
            </p:spPr>
          </p:pic>
          <p:pic>
            <p:nvPicPr>
              <p:cNvPr id="20" name="그림 19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41AF21A7-C35B-999E-0A50-DEBF96050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5000" y1="67000" x2="47500" y2="68500"/>
                            <a14:foregroundMark x1="53000" y1="61000" x2="54000" y2="61500"/>
                            <a14:foregroundMark x1="51000" y1="76500" x2="51000" y2="76500"/>
                            <a14:foregroundMark x1="52000" y1="58500" x2="52000" y2="58500"/>
                            <a14:foregroundMark x1="59000" y1="59500" x2="59000" y2="59500"/>
                            <a14:foregroundMark x1="49000" y1="69500" x2="49500" y2="68500"/>
                            <a14:foregroundMark x1="49500" y1="68000" x2="49500" y2="68000"/>
                            <a14:foregroundMark x1="49500" y1="68000" x2="49500" y2="68000"/>
                            <a14:foregroundMark x1="49500" y1="68000" x2="49500" y2="68000"/>
                            <a14:foregroundMark x1="51000" y1="68500" x2="51000" y2="68500"/>
                            <a14:foregroundMark x1="49000" y1="69000" x2="50500" y2="67000"/>
                            <a14:backgroundMark x1="30500" y1="70500" x2="30500" y2="70500"/>
                            <a14:backgroundMark x1="23500" y1="73500" x2="34500" y2="85000"/>
                            <a14:backgroundMark x1="48810" y1="67246" x2="49000" y2="67500"/>
                            <a14:backgroundMark x1="46000" y1="63500" x2="47045" y2="64893"/>
                            <a14:backgroundMark x1="30000" y1="30500" x2="56500" y2="35500"/>
                            <a14:backgroundMark x1="27500" y1="50500" x2="21000" y2="64000"/>
                            <a14:backgroundMark x1="84500" y1="70500" x2="44000" y2="86500"/>
                            <a14:backgroundMark x1="44000" y1="54500" x2="24000" y2="58500"/>
                            <a14:backgroundMark x1="17000" y1="43500" x2="76500" y2="32000"/>
                            <a14:backgroundMark x1="73500" y1="40500" x2="90000" y2="50000"/>
                            <a14:backgroundMark x1="49000" y1="55000" x2="53500" y2="55000"/>
                            <a14:backgroundMark x1="49000" y1="56500" x2="54000" y2="5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63" t="52968" r="31865" b="18284"/>
              <a:stretch/>
            </p:blipFill>
            <p:spPr>
              <a:xfrm>
                <a:off x="6917745" y="4888641"/>
                <a:ext cx="1320641" cy="140766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1CDD0-1673-65EA-366B-465D59CBED11}"/>
                  </a:ext>
                </a:extLst>
              </p:cNvPr>
              <p:cNvSpPr txBox="1"/>
              <p:nvPr/>
            </p:nvSpPr>
            <p:spPr>
              <a:xfrm>
                <a:off x="6399159" y="3654100"/>
                <a:ext cx="2054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n>
                      <a:solidFill>
                        <a:srgbClr val="FFD91C"/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START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C43D3BF-2A8A-2A39-08A8-4E5DDAE40DFC}"/>
                  </a:ext>
                </a:extLst>
              </p:cNvPr>
              <p:cNvSpPr/>
              <p:nvPr/>
            </p:nvSpPr>
            <p:spPr>
              <a:xfrm>
                <a:off x="10343577" y="5923186"/>
                <a:ext cx="1431220" cy="428075"/>
              </a:xfrm>
              <a:prstGeom prst="roundRect">
                <a:avLst/>
              </a:prstGeom>
              <a:solidFill>
                <a:srgbClr val="FFD91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C778C74-D8D0-18A0-D555-EFF1C4B13EA8}"/>
                  </a:ext>
                </a:extLst>
              </p:cNvPr>
              <p:cNvSpPr txBox="1"/>
              <p:nvPr/>
            </p:nvSpPr>
            <p:spPr>
              <a:xfrm>
                <a:off x="10445003" y="5929409"/>
                <a:ext cx="129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진행 방법</a:t>
                </a:r>
                <a:endPara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pic>
            <p:nvPicPr>
              <p:cNvPr id="35" name="그림 34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43641F7F-A882-DBF3-5E29-938AB51D3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7524" r="27324" b="43268"/>
              <a:stretch/>
            </p:blipFill>
            <p:spPr>
              <a:xfrm>
                <a:off x="9774232" y="2704624"/>
                <a:ext cx="886137" cy="631497"/>
              </a:xfrm>
              <a:prstGeom prst="rect">
                <a:avLst/>
              </a:prstGeom>
            </p:spPr>
          </p:pic>
          <p:pic>
            <p:nvPicPr>
              <p:cNvPr id="36" name="그림 35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F5D6B021-DBAD-B207-BB36-B85F70A8C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5961" r="27324" b="43268"/>
              <a:stretch/>
            </p:blipFill>
            <p:spPr>
              <a:xfrm>
                <a:off x="4047237" y="2052475"/>
                <a:ext cx="886137" cy="738664"/>
              </a:xfrm>
              <a:prstGeom prst="rect">
                <a:avLst/>
              </a:prstGeom>
            </p:spPr>
          </p:pic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753F8E6A-1662-3548-1538-5891147A467C}"/>
                  </a:ext>
                </a:extLst>
              </p:cNvPr>
              <p:cNvSpPr/>
              <p:nvPr/>
            </p:nvSpPr>
            <p:spPr>
              <a:xfrm>
                <a:off x="3960284" y="759743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76BAC02-083F-425A-B617-A273F30C2736}"/>
                  </a:ext>
                </a:extLst>
              </p:cNvPr>
              <p:cNvSpPr/>
              <p:nvPr/>
            </p:nvSpPr>
            <p:spPr>
              <a:xfrm>
                <a:off x="10343577" y="4897628"/>
                <a:ext cx="1431220" cy="428075"/>
              </a:xfrm>
              <a:prstGeom prst="roundRect">
                <a:avLst/>
              </a:prstGeom>
              <a:solidFill>
                <a:srgbClr val="FFD91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8839230-E506-7EBD-9E06-D4914BEC6918}"/>
                  </a:ext>
                </a:extLst>
              </p:cNvPr>
              <p:cNvSpPr/>
              <p:nvPr/>
            </p:nvSpPr>
            <p:spPr>
              <a:xfrm>
                <a:off x="10343577" y="5415126"/>
                <a:ext cx="1431220" cy="428075"/>
              </a:xfrm>
              <a:prstGeom prst="roundRect">
                <a:avLst/>
              </a:prstGeom>
              <a:solidFill>
                <a:srgbClr val="FFD91C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49476A2-9813-554A-B48E-5196D39F2DFD}"/>
                  </a:ext>
                </a:extLst>
              </p:cNvPr>
              <p:cNvSpPr txBox="1"/>
              <p:nvPr/>
            </p:nvSpPr>
            <p:spPr>
              <a:xfrm>
                <a:off x="10323403" y="5430149"/>
                <a:ext cx="1540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캐릭터 선택</a:t>
                </a:r>
                <a:endParaRPr 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1C060B-821C-B800-167F-44F25A31C066}"/>
                  </a:ext>
                </a:extLst>
              </p:cNvPr>
              <p:cNvSpPr txBox="1"/>
              <p:nvPr/>
            </p:nvSpPr>
            <p:spPr>
              <a:xfrm>
                <a:off x="10663886" y="4822535"/>
                <a:ext cx="10278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5022</a:t>
                </a: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0CFD0EE-3B4B-477D-1CF7-B4A3AD1DF0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1172" b="64258" l="6641" r="35156">
                            <a14:foregroundMark x1="34375" y1="57813" x2="34375" y2="57813"/>
                            <a14:foregroundMark x1="35156" y1="58789" x2="35156" y2="58789"/>
                            <a14:foregroundMark x1="10547" y1="57422" x2="10547" y2="57422"/>
                            <a14:foregroundMark x1="10156" y1="57227" x2="16797" y2="53125"/>
                            <a14:foregroundMark x1="16797" y1="53125" x2="14063" y2="55469"/>
                            <a14:foregroundMark x1="16797" y1="53906" x2="15234" y2="54102"/>
                            <a14:foregroundMark x1="16406" y1="53516" x2="10547" y2="56055"/>
                            <a14:foregroundMark x1="12500" y1="56250" x2="12891" y2="54688"/>
                            <a14:foregroundMark x1="13672" y1="54102" x2="12500" y2="54492"/>
                            <a14:foregroundMark x1="14063" y1="54492" x2="12109" y2="56250"/>
                            <a14:foregroundMark x1="14063" y1="56055" x2="13672" y2="55664"/>
                            <a14:foregroundMark x1="16406" y1="54102" x2="14063" y2="55859"/>
                            <a14:foregroundMark x1="17188" y1="53906" x2="14844" y2="55469"/>
                            <a14:foregroundMark x1="12891" y1="55469" x2="12891" y2="55469"/>
                            <a14:foregroundMark x1="14453" y1="54297" x2="12891" y2="55664"/>
                            <a14:foregroundMark x1="14063" y1="54297" x2="14063" y2="54297"/>
                            <a14:foregroundMark x1="12500" y1="54297" x2="12500" y2="54297"/>
                            <a14:foregroundMark x1="12891" y1="54297" x2="14063" y2="53711"/>
                            <a14:foregroundMark x1="17188" y1="53125" x2="17188" y2="53125"/>
                            <a14:foregroundMark x1="14453" y1="54102" x2="30859" y2="53516"/>
                            <a14:foregroundMark x1="30859" y1="53516" x2="33594" y2="60938"/>
                            <a14:foregroundMark x1="33594" y1="60938" x2="21094" y2="64258"/>
                            <a14:foregroundMark x1="21094" y1="64258" x2="11328" y2="59375"/>
                            <a14:foregroundMark x1="10547" y1="58984" x2="12500" y2="59961"/>
                            <a14:foregroundMark x1="11719" y1="59180" x2="11719" y2="59375"/>
                            <a14:foregroundMark x1="8203" y1="54688" x2="8984" y2="54688"/>
                            <a14:foregroundMark x1="14453" y1="56250" x2="26172" y2="52344"/>
                            <a14:foregroundMark x1="26172" y1="52344" x2="25000" y2="54102"/>
                            <a14:foregroundMark x1="22656" y1="53516" x2="15625" y2="57031"/>
                            <a14:foregroundMark x1="13672" y1="55078" x2="6641" y2="53516"/>
                            <a14:foregroundMark x1="17188" y1="52734" x2="17188" y2="52734"/>
                            <a14:foregroundMark x1="13281" y1="53711" x2="19141" y2="53125"/>
                            <a14:foregroundMark x1="15625" y1="52734" x2="15625" y2="52734"/>
                            <a14:foregroundMark x1="13672" y1="53320" x2="19531" y2="52539"/>
                            <a14:foregroundMark x1="16406" y1="52344" x2="19141" y2="51758"/>
                            <a14:foregroundMark x1="14063" y1="52539" x2="23047" y2="52148"/>
                            <a14:foregroundMark x1="18750" y1="52930" x2="23828" y2="52344"/>
                            <a14:foregroundMark x1="19141" y1="53125" x2="23438" y2="51367"/>
                            <a14:foregroundMark x1="19531" y1="52148" x2="28125" y2="52539"/>
                            <a14:foregroundMark x1="23047" y1="51953" x2="27344" y2="52344"/>
                            <a14:foregroundMark x1="25000" y1="51758" x2="16797" y2="52930"/>
                            <a14:foregroundMark x1="17578" y1="52930" x2="15234" y2="53516"/>
                            <a14:foregroundMark x1="15625" y1="53320" x2="15625" y2="52930"/>
                            <a14:foregroundMark x1="19922" y1="53516" x2="24609" y2="55078"/>
                            <a14:foregroundMark x1="19922" y1="54102" x2="25391" y2="55859"/>
                            <a14:foregroundMark x1="23828" y1="53906" x2="30469" y2="56445"/>
                            <a14:foregroundMark x1="29688" y1="54883" x2="34375" y2="56641"/>
                            <a14:foregroundMark x1="29688" y1="54102" x2="34375" y2="56250"/>
                            <a14:foregroundMark x1="30078" y1="54102" x2="33984" y2="55469"/>
                            <a14:foregroundMark x1="30078" y1="53125" x2="33594" y2="55273"/>
                            <a14:foregroundMark x1="30859" y1="53516" x2="33984" y2="55469"/>
                            <a14:foregroundMark x1="29688" y1="53320" x2="32813" y2="55273"/>
                            <a14:foregroundMark x1="32813" y1="54883" x2="35156" y2="56445"/>
                            <a14:foregroundMark x1="33984" y1="55664" x2="34375" y2="57031"/>
                            <a14:foregroundMark x1="32813" y1="56445" x2="34375" y2="58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0" t="50000" r="63362" b="34967"/>
              <a:stretch/>
            </p:blipFill>
            <p:spPr>
              <a:xfrm>
                <a:off x="10191502" y="4859560"/>
                <a:ext cx="488167" cy="498895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A84BD30-8486-098E-429E-577FDF79BDCC}"/>
                  </a:ext>
                </a:extLst>
              </p:cNvPr>
              <p:cNvSpPr/>
              <p:nvPr/>
            </p:nvSpPr>
            <p:spPr>
              <a:xfrm>
                <a:off x="4699801" y="1879816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940BE5B-E093-0839-61EF-A743F6F9EC3E}"/>
                  </a:ext>
                </a:extLst>
              </p:cNvPr>
              <p:cNvSpPr/>
              <p:nvPr/>
            </p:nvSpPr>
            <p:spPr>
              <a:xfrm>
                <a:off x="5964624" y="3789323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E8A776FE-E6E0-F1B4-9C7E-40BC4C798DFE}"/>
                  </a:ext>
                </a:extLst>
              </p:cNvPr>
              <p:cNvSpPr/>
              <p:nvPr/>
            </p:nvSpPr>
            <p:spPr>
              <a:xfrm>
                <a:off x="11522552" y="4640368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06CF17CE-3A75-5C7D-AB3E-7855501174AF}"/>
                  </a:ext>
                </a:extLst>
              </p:cNvPr>
              <p:cNvSpPr/>
              <p:nvPr/>
            </p:nvSpPr>
            <p:spPr>
              <a:xfrm>
                <a:off x="9983318" y="5415126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70786FF-60E3-E54C-1873-0A57B51E30D5}"/>
                  </a:ext>
                </a:extLst>
              </p:cNvPr>
              <p:cNvSpPr/>
              <p:nvPr/>
            </p:nvSpPr>
            <p:spPr>
              <a:xfrm>
                <a:off x="9983318" y="5958438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</a:t>
                </a: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AE80C94F-FF59-11C1-B761-6B25C4B92A8C}"/>
                  </a:ext>
                </a:extLst>
              </p:cNvPr>
              <p:cNvSpPr/>
              <p:nvPr/>
            </p:nvSpPr>
            <p:spPr>
              <a:xfrm>
                <a:off x="5242845" y="4821828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</a:t>
                </a: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F20043C-0FA7-B2DA-E0A3-3BF3020A3A72}"/>
                  </a:ext>
                </a:extLst>
              </p:cNvPr>
              <p:cNvSpPr/>
              <p:nvPr/>
            </p:nvSpPr>
            <p:spPr>
              <a:xfrm>
                <a:off x="10414190" y="2449173"/>
                <a:ext cx="434535" cy="43453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CEECDB-F969-CC92-52FB-2785A2E039E3}"/>
                </a:ext>
              </a:extLst>
            </p:cNvPr>
            <p:cNvSpPr txBox="1"/>
            <p:nvPr/>
          </p:nvSpPr>
          <p:spPr>
            <a:xfrm>
              <a:off x="1232501" y="2829239"/>
              <a:ext cx="657307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루크를 만나기 위해 파괴된 죽은 자의 성에 남아 </a:t>
              </a:r>
              <a:endPara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무한의 계단을 오르는 베키가 되어보세요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 </a:t>
              </a: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계단을 오르는 과정에서 얻는 코인을 모아 다양한 보상을 획득할 수 있어요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</a:t>
              </a:r>
              <a:endParaRPr 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90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84837" y="-536"/>
            <a:ext cx="2907163" cy="685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17659" y="0"/>
            <a:ext cx="93024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31124" y="434872"/>
            <a:ext cx="2343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진행 방법 팝업창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421802" y="903269"/>
            <a:ext cx="2625680" cy="194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조작키 설명 이미지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이동키 설명 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이동에 대한 </a:t>
            </a:r>
            <a:r>
              <a:rPr lang="ko-KR" altLang="en-US" sz="11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1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전환에 대한 </a:t>
            </a:r>
            <a:r>
              <a:rPr lang="ko-KR" altLang="en-US" sz="11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1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출력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진행방법 설명 이미지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en-US" altLang="ko-KR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진행방법 설명 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진행방법에 대한 </a:t>
            </a:r>
            <a:r>
              <a:rPr lang="ko-KR" altLang="en-US" sz="11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331FB2-D74E-0FD8-6624-73859A72B61F}"/>
              </a:ext>
            </a:extLst>
          </p:cNvPr>
          <p:cNvSpPr/>
          <p:nvPr/>
        </p:nvSpPr>
        <p:spPr>
          <a:xfrm>
            <a:off x="268324" y="320463"/>
            <a:ext cx="8744547" cy="622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F214DE-9225-4800-E921-C554875D4EC9}"/>
              </a:ext>
            </a:extLst>
          </p:cNvPr>
          <p:cNvGrpSpPr/>
          <p:nvPr/>
        </p:nvGrpSpPr>
        <p:grpSpPr>
          <a:xfrm>
            <a:off x="7284339" y="4822535"/>
            <a:ext cx="1672321" cy="1528726"/>
            <a:chOff x="7284339" y="4822535"/>
            <a:chExt cx="1672321" cy="152872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7436414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7537840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7436414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7436414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7416240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7756723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7284339" y="4859560"/>
              <a:ext cx="488167" cy="49889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31DA530-295A-09FA-DB83-F96E958EDB03}"/>
              </a:ext>
            </a:extLst>
          </p:cNvPr>
          <p:cNvSpPr txBox="1"/>
          <p:nvPr/>
        </p:nvSpPr>
        <p:spPr>
          <a:xfrm>
            <a:off x="-3151429" y="-1361465"/>
            <a:ext cx="2654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 방법 및 조작키 설명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32BB1-5212-EE6A-E677-66053FDD4B73}"/>
              </a:ext>
            </a:extLst>
          </p:cNvPr>
          <p:cNvSpPr txBox="1"/>
          <p:nvPr/>
        </p:nvSpPr>
        <p:spPr>
          <a:xfrm>
            <a:off x="-257098" y="-674754"/>
            <a:ext cx="3506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진행방법 버튼 클릭 시 뜨는 팝업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66C90F-0340-145A-10AE-AD83CAF2875E}"/>
              </a:ext>
            </a:extLst>
          </p:cNvPr>
          <p:cNvSpPr txBox="1"/>
          <p:nvPr/>
        </p:nvSpPr>
        <p:spPr>
          <a:xfrm>
            <a:off x="4010582" y="-832164"/>
            <a:ext cx="4020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방향</a:t>
            </a:r>
            <a:r>
              <a:rPr lang="ko-KR" altLang="en-US" sz="1800" dirty="0"/>
              <a:t>이동</a:t>
            </a:r>
            <a:r>
              <a:rPr lang="en-US" sz="1800" dirty="0"/>
              <a:t> – </a:t>
            </a:r>
            <a:r>
              <a:rPr lang="ko-KR" altLang="en-US" sz="1800" dirty="0"/>
              <a:t>계단 오르기 </a:t>
            </a:r>
            <a:r>
              <a:rPr lang="en-US" sz="1800" dirty="0"/>
              <a:t>(위 방향키/w)</a:t>
            </a:r>
          </a:p>
          <a:p>
            <a:r>
              <a:rPr lang="en-US" sz="1800" dirty="0"/>
              <a:t>방향 </a:t>
            </a:r>
            <a:r>
              <a:rPr lang="ko-KR" altLang="en-US" sz="1800" dirty="0"/>
              <a:t>전환</a:t>
            </a:r>
            <a:r>
              <a:rPr lang="en-US" sz="1800" dirty="0"/>
              <a:t> (왼쪽,오른쪽 방향키/a,d)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9199EC-4E26-BE89-01FF-D60DC4EA6370}"/>
              </a:ext>
            </a:extLst>
          </p:cNvPr>
          <p:cNvGrpSpPr/>
          <p:nvPr/>
        </p:nvGrpSpPr>
        <p:grpSpPr>
          <a:xfrm>
            <a:off x="675520" y="215363"/>
            <a:ext cx="8450717" cy="5900226"/>
            <a:chOff x="675520" y="215363"/>
            <a:chExt cx="8450717" cy="59002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9FBA625-F059-5D0E-C96A-0129FC2843B1}"/>
                </a:ext>
              </a:extLst>
            </p:cNvPr>
            <p:cNvGrpSpPr/>
            <p:nvPr/>
          </p:nvGrpSpPr>
          <p:grpSpPr>
            <a:xfrm>
              <a:off x="675520" y="215363"/>
              <a:ext cx="8450717" cy="5900226"/>
              <a:chOff x="675520" y="215363"/>
              <a:chExt cx="8450717" cy="59002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1A505-D539-98A4-34E6-409F783304AB}"/>
                  </a:ext>
                </a:extLst>
              </p:cNvPr>
              <p:cNvSpPr txBox="1"/>
              <p:nvPr/>
            </p:nvSpPr>
            <p:spPr>
              <a:xfrm>
                <a:off x="1791305" y="322890"/>
                <a:ext cx="6573078" cy="11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5400" dirty="0">
                    <a:ln>
                      <a:solidFill>
                        <a:schemeClr val="bg1"/>
                      </a:solidFill>
                    </a:ln>
                    <a:solidFill>
                      <a:srgbClr val="FFD91C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베키와 무한의 계단</a:t>
                </a:r>
                <a:endParaRPr lang="en-US" sz="5400" dirty="0">
                  <a:ln>
                    <a:solidFill>
                      <a:schemeClr val="bg1"/>
                    </a:solidFill>
                  </a:ln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4CD94C-61B2-E5E5-3923-E2FF584AB3F1}"/>
                  </a:ext>
                </a:extLst>
              </p:cNvPr>
              <p:cNvSpPr txBox="1"/>
              <p:nvPr/>
            </p:nvSpPr>
            <p:spPr>
              <a:xfrm>
                <a:off x="1639442" y="2710432"/>
                <a:ext cx="657307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루크를 만나기 위해 파괴된 죽은 자의 성에 남아 </a:t>
                </a:r>
                <a:endPara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무한의 계단을 오르는 베키가 되어보세요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계단을 오르는 과정에서 얻는 코인을 모아 다양한 보상을 획득할 수 있어요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</a:t>
                </a:r>
                <a:endParaRPr 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98267-4B43-253C-1C50-B6C5DBD1B377}"/>
                  </a:ext>
                </a:extLst>
              </p:cNvPr>
              <p:cNvSpPr txBox="1"/>
              <p:nvPr/>
            </p:nvSpPr>
            <p:spPr>
              <a:xfrm>
                <a:off x="2354519" y="2097010"/>
                <a:ext cx="5386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“</a:t>
                </a:r>
                <a:r>
                  <a:rPr lang="ko-KR" altLang="en-US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계단의 끝에서 루크가 날 기다리고 있을 거야</a:t>
                </a:r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!“ </a:t>
                </a:r>
              </a:p>
            </p:txBody>
          </p:sp>
          <p:pic>
            <p:nvPicPr>
              <p:cNvPr id="16" name="그림 15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C7DF5DAB-56F9-291A-66FA-035F57F47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217" y1="62893" x2="52000" y2="65500"/>
                            <a14:foregroundMark x1="55500" y1="67000" x2="58000" y2="67500"/>
                            <a14:foregroundMark x1="46500" y1="72500" x2="46500" y2="72500"/>
                            <a14:foregroundMark x1="53500" y1="59000" x2="53500" y2="59000"/>
                            <a14:foregroundMark x1="44500" y1="71000" x2="44500" y2="71000"/>
                            <a14:backgroundMark x1="62000" y1="67500" x2="58500" y2="69500"/>
                            <a14:backgroundMark x1="66500" y1="58500" x2="66500" y2="58500"/>
                            <a14:backgroundMark x1="42000" y1="56500" x2="45000" y2="54500"/>
                            <a14:backgroundMark x1="44000" y1="53500" x2="52500" y2="52000"/>
                            <a14:backgroundMark x1="50000" y1="41000" x2="40500" y2="45000"/>
                            <a14:backgroundMark x1="49000" y1="32000" x2="43000" y2="31500"/>
                            <a14:backgroundMark x1="71500" y1="34500" x2="34000" y2="36500"/>
                            <a14:backgroundMark x1="38000" y1="40500" x2="57000" y2="4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3" t="52122" r="35196" b="21532"/>
              <a:stretch/>
            </p:blipFill>
            <p:spPr>
              <a:xfrm>
                <a:off x="6026028" y="4747184"/>
                <a:ext cx="1088456" cy="1318356"/>
              </a:xfrm>
              <a:prstGeom prst="rect">
                <a:avLst/>
              </a:prstGeom>
            </p:spPr>
          </p:pic>
          <p:pic>
            <p:nvPicPr>
              <p:cNvPr id="18" name="그림 17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65805C2B-08FE-02A2-0433-1F2545357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8000" y1="60000" x2="58000" y2="60000"/>
                            <a14:foregroundMark x1="59000" y1="64000" x2="59000" y2="64000"/>
                            <a14:foregroundMark x1="54500" y1="75500" x2="54500" y2="75500"/>
                            <a14:foregroundMark x1="53500" y1="74000" x2="53000" y2="74000"/>
                            <a14:foregroundMark x1="52000" y1="60000" x2="52000" y2="60000"/>
                            <a14:foregroundMark x1="45000" y1="64000" x2="45000" y2="64000"/>
                            <a14:foregroundMark x1="52500" y1="70000" x2="52500" y2="70000"/>
                            <a14:backgroundMark x1="34500" y1="67000" x2="33500" y2="85500"/>
                            <a14:backgroundMark x1="29000" y1="58500" x2="49500" y2="35500"/>
                            <a14:backgroundMark x1="59000" y1="35000" x2="81500" y2="51000"/>
                            <a14:backgroundMark x1="45500" y1="50500" x2="43500" y2="55500"/>
                            <a14:backgroundMark x1="66500" y1="85500" x2="44000" y2="90500"/>
                            <a14:backgroundMark x1="56273" y1="78355" x2="73000" y2="80500"/>
                            <a14:backgroundMark x1="53500" y1="78000" x2="55728" y2="78286"/>
                            <a14:backgroundMark x1="49500" y1="26000" x2="67000" y2="35000"/>
                            <a14:backgroundMark x1="51000" y1="31000" x2="22000" y2="57000"/>
                            <a14:backgroundMark x1="70000" y1="55000" x2="71500" y2="56000"/>
                            <a14:backgroundMark x1="25000" y1="27500" x2="25000" y2="27500"/>
                            <a14:backgroundMark x1="35500" y1="36500" x2="35500" y2="36500"/>
                            <a14:backgroundMark x1="48000" y1="57000" x2="50000" y2="57000"/>
                            <a14:backgroundMark x1="55000" y1="55500" x2="55500" y2="5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2" t="53442" r="35552" b="19991"/>
              <a:stretch/>
            </p:blipFill>
            <p:spPr>
              <a:xfrm>
                <a:off x="2910458" y="4742750"/>
                <a:ext cx="1219201" cy="1322789"/>
              </a:xfrm>
              <a:prstGeom prst="rect">
                <a:avLst/>
              </a:prstGeom>
            </p:spPr>
          </p:pic>
          <p:pic>
            <p:nvPicPr>
              <p:cNvPr id="20" name="그림 19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41AF21A7-C35B-999E-0A50-DEBF96050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5000" y1="67000" x2="47500" y2="68500"/>
                            <a14:foregroundMark x1="53000" y1="61000" x2="54000" y2="61500"/>
                            <a14:foregroundMark x1="51000" y1="76500" x2="51000" y2="76500"/>
                            <a14:foregroundMark x1="52000" y1="58500" x2="52000" y2="58500"/>
                            <a14:foregroundMark x1="59000" y1="59500" x2="59000" y2="59500"/>
                            <a14:foregroundMark x1="49000" y1="69500" x2="49500" y2="68500"/>
                            <a14:foregroundMark x1="49500" y1="68000" x2="49500" y2="68000"/>
                            <a14:foregroundMark x1="49500" y1="68000" x2="49500" y2="68000"/>
                            <a14:foregroundMark x1="49500" y1="68000" x2="49500" y2="68000"/>
                            <a14:foregroundMark x1="51000" y1="68500" x2="51000" y2="68500"/>
                            <a14:foregroundMark x1="49000" y1="69000" x2="50500" y2="67000"/>
                            <a14:backgroundMark x1="30500" y1="70500" x2="30500" y2="70500"/>
                            <a14:backgroundMark x1="23500" y1="73500" x2="34500" y2="85000"/>
                            <a14:backgroundMark x1="48810" y1="67246" x2="49000" y2="67500"/>
                            <a14:backgroundMark x1="46000" y1="63500" x2="47045" y2="64893"/>
                            <a14:backgroundMark x1="30000" y1="30500" x2="56500" y2="35500"/>
                            <a14:backgroundMark x1="27500" y1="50500" x2="21000" y2="64000"/>
                            <a14:backgroundMark x1="84500" y1="70500" x2="44000" y2="86500"/>
                            <a14:backgroundMark x1="44000" y1="54500" x2="24000" y2="58500"/>
                            <a14:backgroundMark x1="17000" y1="43500" x2="76500" y2="32000"/>
                            <a14:backgroundMark x1="73500" y1="40500" x2="90000" y2="50000"/>
                            <a14:backgroundMark x1="49000" y1="55000" x2="53500" y2="55000"/>
                            <a14:backgroundMark x1="49000" y1="56500" x2="54000" y2="5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63" t="52968" r="31865" b="18284"/>
              <a:stretch/>
            </p:blipFill>
            <p:spPr>
              <a:xfrm>
                <a:off x="4417523" y="4707920"/>
                <a:ext cx="1320641" cy="140766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1CDD0-1673-65EA-366B-465D59CBED11}"/>
                  </a:ext>
                </a:extLst>
              </p:cNvPr>
              <p:cNvSpPr txBox="1"/>
              <p:nvPr/>
            </p:nvSpPr>
            <p:spPr>
              <a:xfrm>
                <a:off x="3898937" y="3473379"/>
                <a:ext cx="2054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n>
                      <a:solidFill>
                        <a:srgbClr val="FFD91C"/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START</a:t>
                </a:r>
              </a:p>
            </p:txBody>
          </p:sp>
          <p:pic>
            <p:nvPicPr>
              <p:cNvPr id="35" name="그림 34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43641F7F-A882-DBF3-5E29-938AB51D3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7524" r="27324" b="43268"/>
              <a:stretch/>
            </p:blipFill>
            <p:spPr>
              <a:xfrm>
                <a:off x="7274010" y="2623917"/>
                <a:ext cx="886137" cy="631497"/>
              </a:xfrm>
              <a:prstGeom prst="rect">
                <a:avLst/>
              </a:prstGeom>
            </p:spPr>
          </p:pic>
          <p:pic>
            <p:nvPicPr>
              <p:cNvPr id="36" name="그림 35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F5D6B021-DBAD-B207-BB36-B85F70A8C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5961" r="27324" b="43268"/>
              <a:stretch/>
            </p:blipFill>
            <p:spPr>
              <a:xfrm>
                <a:off x="1547015" y="1971768"/>
                <a:ext cx="886137" cy="738664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A039D9E-3955-59FC-F448-7CC613BB1A75}"/>
                  </a:ext>
                </a:extLst>
              </p:cNvPr>
              <p:cNvSpPr/>
              <p:nvPr/>
            </p:nvSpPr>
            <p:spPr>
              <a:xfrm>
                <a:off x="679097" y="215363"/>
                <a:ext cx="8443563" cy="5832771"/>
              </a:xfrm>
              <a:prstGeom prst="rect">
                <a:avLst/>
              </a:prstGeom>
              <a:solidFill>
                <a:srgbClr val="312F2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ED2D1AD-8D0C-4F32-85D7-5F31D2F9E8D2}"/>
                  </a:ext>
                </a:extLst>
              </p:cNvPr>
              <p:cNvSpPr/>
              <p:nvPr/>
            </p:nvSpPr>
            <p:spPr>
              <a:xfrm>
                <a:off x="1310879" y="684306"/>
                <a:ext cx="2827706" cy="476030"/>
              </a:xfrm>
              <a:prstGeom prst="roundRect">
                <a:avLst/>
              </a:prstGeom>
              <a:solidFill>
                <a:srgbClr val="7A31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D91C"/>
                    </a:solidFill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베키와 무한의 계단 </a:t>
                </a:r>
                <a:r>
                  <a:rPr lang="ko-KR" altLang="en-US" dirty="0"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조작키</a:t>
                </a:r>
                <a:endParaRPr 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05A5C1-C905-5D1A-69BE-893D0149898B}"/>
                  </a:ext>
                </a:extLst>
              </p:cNvPr>
              <p:cNvSpPr txBox="1"/>
              <p:nvPr/>
            </p:nvSpPr>
            <p:spPr>
              <a:xfrm>
                <a:off x="1249576" y="1392318"/>
                <a:ext cx="1199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이동</a:t>
                </a:r>
                <a:endParaRPr lang="en-US" sz="20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3D7BD76-300F-9E3D-FBA8-DD2CAE6B75DF}"/>
                  </a:ext>
                </a:extLst>
              </p:cNvPr>
              <p:cNvSpPr/>
              <p:nvPr/>
            </p:nvSpPr>
            <p:spPr>
              <a:xfrm rot="16200000">
                <a:off x="1784314" y="2365853"/>
                <a:ext cx="405459" cy="399049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C6849A-A10A-7AC7-2A53-865661F9077B}"/>
                  </a:ext>
                </a:extLst>
              </p:cNvPr>
              <p:cNvSpPr txBox="1"/>
              <p:nvPr/>
            </p:nvSpPr>
            <p:spPr>
              <a:xfrm>
                <a:off x="1273525" y="1901881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이동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B825FB-79B4-3958-D752-9F8CC617CD4F}"/>
                  </a:ext>
                </a:extLst>
              </p:cNvPr>
              <p:cNvSpPr/>
              <p:nvPr/>
            </p:nvSpPr>
            <p:spPr>
              <a:xfrm>
                <a:off x="2348745" y="2366376"/>
                <a:ext cx="399049" cy="413944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29ABA1-05DD-8EF6-917F-DAE7D0C821BC}"/>
                  </a:ext>
                </a:extLst>
              </p:cNvPr>
              <p:cNvSpPr txBox="1"/>
              <p:nvPr/>
            </p:nvSpPr>
            <p:spPr>
              <a:xfrm>
                <a:off x="1260169" y="2986223"/>
                <a:ext cx="2648556" cy="33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위 방향키 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EB96E-5D09-3928-5113-798F639E5820}"/>
                  </a:ext>
                </a:extLst>
              </p:cNvPr>
              <p:cNvSpPr txBox="1"/>
              <p:nvPr/>
            </p:nvSpPr>
            <p:spPr>
              <a:xfrm>
                <a:off x="4766854" y="1857847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80B627B-96BA-90F6-C861-E60DC89CEA73}"/>
                  </a:ext>
                </a:extLst>
              </p:cNvPr>
              <p:cNvSpPr/>
              <p:nvPr/>
            </p:nvSpPr>
            <p:spPr>
              <a:xfrm>
                <a:off x="4824091" y="2319855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&lt;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41EC4F2-186D-4E13-BB35-B0CEC5078314}"/>
                  </a:ext>
                </a:extLst>
              </p:cNvPr>
              <p:cNvSpPr/>
              <p:nvPr/>
            </p:nvSpPr>
            <p:spPr>
              <a:xfrm>
                <a:off x="5343247" y="2319855"/>
                <a:ext cx="388626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9A2A99-5145-4099-DAB5-02941BD7134C}"/>
                  </a:ext>
                </a:extLst>
              </p:cNvPr>
              <p:cNvSpPr/>
              <p:nvPr/>
            </p:nvSpPr>
            <p:spPr>
              <a:xfrm>
                <a:off x="4824091" y="2875330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A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8B184B-3597-D55D-BEB4-502F6BCC544E}"/>
                  </a:ext>
                </a:extLst>
              </p:cNvPr>
              <p:cNvSpPr/>
              <p:nvPr/>
            </p:nvSpPr>
            <p:spPr>
              <a:xfrm>
                <a:off x="5343246" y="2875330"/>
                <a:ext cx="38862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1E30A4-E592-961A-0C3F-938E658DE0D5}"/>
                  </a:ext>
                </a:extLst>
              </p:cNvPr>
              <p:cNvSpPr txBox="1"/>
              <p:nvPr/>
            </p:nvSpPr>
            <p:spPr>
              <a:xfrm>
                <a:off x="5896408" y="2375853"/>
                <a:ext cx="26254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왼쪽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오른쪽 방향키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A, D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키를 이용해 계단이 위치한 방향으로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79ADC-61FD-4AD4-8F9E-733DA163E382}"/>
                  </a:ext>
                </a:extLst>
              </p:cNvPr>
              <p:cNvSpPr txBox="1"/>
              <p:nvPr/>
            </p:nvSpPr>
            <p:spPr>
              <a:xfrm>
                <a:off x="1310879" y="4341573"/>
                <a:ext cx="71270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버튼을 눌러 무한의 계단을 올라 최대한 높은 점수를 얻으세요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전환에 실패하거나 체력 게이지 모두 소진 시 게임 오버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A6EBC8-3B77-AA48-4723-4C9A3B87BF3C}"/>
                  </a:ext>
                </a:extLst>
              </p:cNvPr>
              <p:cNvSpPr/>
              <p:nvPr/>
            </p:nvSpPr>
            <p:spPr>
              <a:xfrm>
                <a:off x="8619517" y="230394"/>
                <a:ext cx="506720" cy="478313"/>
              </a:xfrm>
              <a:prstGeom prst="rect">
                <a:avLst/>
              </a:prstGeom>
              <a:solidFill>
                <a:srgbClr val="CE0B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x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CF214E4-2989-EB28-72ED-1228552DF948}"/>
                  </a:ext>
                </a:extLst>
              </p:cNvPr>
              <p:cNvSpPr/>
              <p:nvPr/>
            </p:nvSpPr>
            <p:spPr>
              <a:xfrm>
                <a:off x="675520" y="224459"/>
                <a:ext cx="7943998" cy="1892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0819C8D-7C69-A357-3302-BCFC848D4DF5}"/>
                  </a:ext>
                </a:extLst>
              </p:cNvPr>
              <p:cNvCxnSpPr/>
              <p:nvPr/>
            </p:nvCxnSpPr>
            <p:spPr>
              <a:xfrm>
                <a:off x="1249576" y="1806714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AE5AD55-A0CD-545E-7AB7-D0E7A39B466E}"/>
                  </a:ext>
                </a:extLst>
              </p:cNvPr>
              <p:cNvCxnSpPr/>
              <p:nvPr/>
            </p:nvCxnSpPr>
            <p:spPr>
              <a:xfrm>
                <a:off x="1249576" y="4270623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3D79C0C-B6EC-7275-DD74-CE15214CAE0E}"/>
                </a:ext>
              </a:extLst>
            </p:cNvPr>
            <p:cNvSpPr/>
            <p:nvPr/>
          </p:nvSpPr>
          <p:spPr>
            <a:xfrm>
              <a:off x="966045" y="700617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2F6FBE6-EDF6-FE40-878B-A94ABAC869BD}"/>
                </a:ext>
              </a:extLst>
            </p:cNvPr>
            <p:cNvSpPr/>
            <p:nvPr/>
          </p:nvSpPr>
          <p:spPr>
            <a:xfrm>
              <a:off x="1224163" y="3595727"/>
              <a:ext cx="2827706" cy="476030"/>
            </a:xfrm>
            <a:prstGeom prst="roundRect">
              <a:avLst/>
            </a:prstGeom>
            <a:solidFill>
              <a:srgbClr val="7A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ko-KR" altLang="en-US" dirty="0">
                  <a:solidFill>
                    <a:srgbClr val="FFD91C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베키와 무한의 계단 </a:t>
              </a:r>
              <a:r>
                <a:rPr lang="ko-KR" altLang="en-US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진행방법</a:t>
              </a:r>
              <a:endParaRPr 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04F3045-CD06-AA0D-B6C0-97213D062262}"/>
                </a:ext>
              </a:extLst>
            </p:cNvPr>
            <p:cNvSpPr/>
            <p:nvPr/>
          </p:nvSpPr>
          <p:spPr>
            <a:xfrm>
              <a:off x="1852464" y="133464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03213A4-0896-179B-CA22-F1F04932107B}"/>
                </a:ext>
              </a:extLst>
            </p:cNvPr>
            <p:cNvSpPr/>
            <p:nvPr/>
          </p:nvSpPr>
          <p:spPr>
            <a:xfrm>
              <a:off x="897106" y="3416922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61492B0-1C64-3F2E-AFA5-E01A33D61DDC}"/>
                </a:ext>
              </a:extLst>
            </p:cNvPr>
            <p:cNvSpPr/>
            <p:nvPr/>
          </p:nvSpPr>
          <p:spPr>
            <a:xfrm>
              <a:off x="895343" y="4245590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12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60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482914" y="447624"/>
            <a:ext cx="250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캐릭터 선택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03277" y="1098399"/>
            <a:ext cx="2407077" cy="311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캐릭터 베키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 설정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선택 화면에서 본인의 모험단 캐릭터 선택 후 플레이 가능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입장 시 전직에 맞는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각성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SD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캐릭터로 변경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보유하지 않은 캐릭터의 경우 흑백 처리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캐릭터 선택 시 해당 캐릭터의  전직 화면이 뜨며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캐릭터 선택 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메인 화면으로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118D3-30AA-4E22-020F-A4A0575D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9217" y="-528785"/>
            <a:ext cx="4158642" cy="2584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EF5A8-D49B-B6B6-6C75-D90D5378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5016" y="5185731"/>
            <a:ext cx="3689540" cy="2162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B17BE-EA98-2217-665A-9E753C7C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9337" y="2245789"/>
            <a:ext cx="4278181" cy="2559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B0729B-7926-C58F-8630-0F5236683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8" r="196"/>
          <a:stretch/>
        </p:blipFill>
        <p:spPr>
          <a:xfrm>
            <a:off x="-7583734" y="-785915"/>
            <a:ext cx="7030171" cy="586377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CEC7F76-59CA-65B2-D489-FDCF0D5F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9298" y="108578"/>
            <a:ext cx="385569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4BE96E-60FE-5DF2-7CC5-A55F5AE34097}"/>
              </a:ext>
            </a:extLst>
          </p:cNvPr>
          <p:cNvSpPr/>
          <p:nvPr/>
        </p:nvSpPr>
        <p:spPr>
          <a:xfrm>
            <a:off x="268324" y="320463"/>
            <a:ext cx="8744547" cy="622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0D47B-FFB7-2DA3-48DA-C361D9991584}"/>
              </a:ext>
            </a:extLst>
          </p:cNvPr>
          <p:cNvSpPr txBox="1"/>
          <p:nvPr/>
        </p:nvSpPr>
        <p:spPr>
          <a:xfrm>
            <a:off x="1384364" y="503611"/>
            <a:ext cx="6573078" cy="11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n>
                  <a:solidFill>
                    <a:schemeClr val="bg1"/>
                  </a:solidFill>
                </a:ln>
                <a:solidFill>
                  <a:srgbClr val="FFD91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출전 캐릭터</a:t>
            </a:r>
            <a:endParaRPr lang="en-US" sz="5400" dirty="0">
              <a:ln>
                <a:solidFill>
                  <a:schemeClr val="bg1"/>
                </a:solidFill>
              </a:ln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D4B72-5B3D-0E8F-77BE-D371C5B36DBD}"/>
              </a:ext>
            </a:extLst>
          </p:cNvPr>
          <p:cNvSpPr txBox="1"/>
          <p:nvPr/>
        </p:nvSpPr>
        <p:spPr>
          <a:xfrm>
            <a:off x="1947578" y="2177717"/>
            <a:ext cx="5386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모험단 캐릭터 중 원하는 캐릭터를 선택해 플레이하세요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 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입장 시 선택한 전직에 맞는 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각성 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SD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캐릭터로 변경되며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보유하지 않은 캐릭터로는 플레이할 수 없습니다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631630" y="5185731"/>
            <a:ext cx="1965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>
                  <a:solidFill>
                    <a:srgbClr val="FFD91C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SELECT</a:t>
            </a:r>
          </a:p>
        </p:txBody>
      </p:sp>
      <p:pic>
        <p:nvPicPr>
          <p:cNvPr id="24" name="그림 23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CA7C5CCE-348C-2C27-3E37-B44C22C7E3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47524" r="27324" b="43268"/>
          <a:stretch/>
        </p:blipFill>
        <p:spPr>
          <a:xfrm>
            <a:off x="6867069" y="2704624"/>
            <a:ext cx="886137" cy="631497"/>
          </a:xfrm>
          <a:prstGeom prst="rect">
            <a:avLst/>
          </a:prstGeom>
        </p:spPr>
      </p:pic>
      <p:pic>
        <p:nvPicPr>
          <p:cNvPr id="25" name="그림 24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882C5851-6A80-664B-624D-243E2CBF5E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45961" r="27324" b="43268"/>
          <a:stretch/>
        </p:blipFill>
        <p:spPr>
          <a:xfrm>
            <a:off x="1140074" y="2052475"/>
            <a:ext cx="886137" cy="7386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581A1D-24CA-0A37-6CB7-96BDE0AF7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0487" r="1003" b="49466"/>
          <a:stretch/>
        </p:blipFill>
        <p:spPr>
          <a:xfrm>
            <a:off x="1125695" y="3092239"/>
            <a:ext cx="6973277" cy="18010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10F8E0F-76E1-6D6C-58FD-589F11F1F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64" r="1792"/>
          <a:stretch/>
        </p:blipFill>
        <p:spPr>
          <a:xfrm>
            <a:off x="9496096" y="4313146"/>
            <a:ext cx="2449224" cy="9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60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482914" y="447624"/>
            <a:ext cx="250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플레이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20274" y="908892"/>
            <a:ext cx="2085622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에너지 바 이미지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스코어 텍스트</a:t>
            </a:r>
            <a:endParaRPr lang="en-US" altLang="ko-KR" sz="1200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코인 영역 이미지와 </a:t>
            </a:r>
            <a:endParaRPr lang="en-US" altLang="ko-KR" sz="1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보유 코인 개수 텍스트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961BEE-035A-2DE9-3B81-9AEEA54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207" y="9621"/>
            <a:ext cx="3855697" cy="685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12972243" y="3166067"/>
            <a:ext cx="14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규칙 설정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2060821" y="137392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3" name="타원 72">
            <a:extLst>
              <a:ext uri="{FF2B5EF4-FFF2-40B4-BE49-F238E27FC236}">
                <a16:creationId xmlns:a16="http://schemas.microsoft.com/office/drawing/2014/main" id="{CE182B15-59A7-7C56-FE0C-6F8693A2A47D}"/>
              </a:ext>
            </a:extLst>
          </p:cNvPr>
          <p:cNvSpPr/>
          <p:nvPr/>
        </p:nvSpPr>
        <p:spPr>
          <a:xfrm>
            <a:off x="8230997" y="50666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C6E9CC-E069-CF52-39E4-19D271DE9DAA}"/>
              </a:ext>
            </a:extLst>
          </p:cNvPr>
          <p:cNvSpPr txBox="1"/>
          <p:nvPr/>
        </p:nvSpPr>
        <p:spPr>
          <a:xfrm>
            <a:off x="12348974" y="3726824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A09AE7CD-7BFC-FECD-0D31-2DCC4A5CBC0A}"/>
              </a:ext>
            </a:extLst>
          </p:cNvPr>
          <p:cNvSpPr/>
          <p:nvPr/>
        </p:nvSpPr>
        <p:spPr>
          <a:xfrm>
            <a:off x="6451253" y="514128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BB828DD7-E8E3-8B3F-E132-93F0C000346A}"/>
              </a:ext>
            </a:extLst>
          </p:cNvPr>
          <p:cNvSpPr/>
          <p:nvPr/>
        </p:nvSpPr>
        <p:spPr>
          <a:xfrm>
            <a:off x="5182281" y="1246714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54" name="그림 53" descr="잠옷이(가) 표시된 사진&#10;&#10;자동 생성된 설명">
            <a:extLst>
              <a:ext uri="{FF2B5EF4-FFF2-40B4-BE49-F238E27FC236}">
                <a16:creationId xmlns:a16="http://schemas.microsoft.com/office/drawing/2014/main" id="{60ED50D3-1D5B-DA45-264D-A2A455CDD4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 flipH="1">
            <a:off x="3063595" y="3659361"/>
            <a:ext cx="716952" cy="7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59"/>
            <a:ext cx="2608021" cy="665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961BEE-035A-2DE9-3B81-9AEEA54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207" y="9621"/>
            <a:ext cx="3855697" cy="68580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1DFF66D-871A-CE2F-9AAD-A1E6558F47C1}"/>
              </a:ext>
            </a:extLst>
          </p:cNvPr>
          <p:cNvSpPr txBox="1"/>
          <p:nvPr/>
        </p:nvSpPr>
        <p:spPr>
          <a:xfrm>
            <a:off x="9496708" y="307394"/>
            <a:ext cx="14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규칙 설정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87AB4F-61DB-CCBE-F1D0-5DD459D3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" y="320463"/>
            <a:ext cx="8744547" cy="6236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903580" y="1057403"/>
            <a:ext cx="1517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156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228BC5-0E96-F949-09A7-E0ABF719623F}"/>
              </a:ext>
            </a:extLst>
          </p:cNvPr>
          <p:cNvSpPr/>
          <p:nvPr/>
        </p:nvSpPr>
        <p:spPr>
          <a:xfrm>
            <a:off x="7013304" y="838228"/>
            <a:ext cx="1431220" cy="428075"/>
          </a:xfrm>
          <a:prstGeom prst="roundRect">
            <a:avLst/>
          </a:prstGeom>
          <a:solidFill>
            <a:srgbClr val="FFD9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6D6BE-FB19-515E-E3A4-6632DC0E02FC}"/>
              </a:ext>
            </a:extLst>
          </p:cNvPr>
          <p:cNvSpPr txBox="1"/>
          <p:nvPr/>
        </p:nvSpPr>
        <p:spPr>
          <a:xfrm>
            <a:off x="7333613" y="763135"/>
            <a:ext cx="1027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5022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328D16-D439-7190-6FFD-6A6F058731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172" b="64258" l="6641" r="35156">
                        <a14:foregroundMark x1="34375" y1="57813" x2="34375" y2="57813"/>
                        <a14:foregroundMark x1="35156" y1="58789" x2="35156" y2="58789"/>
                        <a14:foregroundMark x1="10547" y1="57422" x2="10547" y2="57422"/>
                        <a14:foregroundMark x1="10156" y1="57227" x2="16797" y2="53125"/>
                        <a14:foregroundMark x1="16797" y1="53125" x2="14063" y2="55469"/>
                        <a14:foregroundMark x1="16797" y1="53906" x2="15234" y2="54102"/>
                        <a14:foregroundMark x1="16406" y1="53516" x2="10547" y2="56055"/>
                        <a14:foregroundMark x1="12500" y1="56250" x2="12891" y2="54688"/>
                        <a14:foregroundMark x1="13672" y1="54102" x2="12500" y2="54492"/>
                        <a14:foregroundMark x1="14063" y1="54492" x2="12109" y2="56250"/>
                        <a14:foregroundMark x1="14063" y1="56055" x2="13672" y2="55664"/>
                        <a14:foregroundMark x1="16406" y1="54102" x2="14063" y2="55859"/>
                        <a14:foregroundMark x1="17188" y1="53906" x2="14844" y2="55469"/>
                        <a14:foregroundMark x1="12891" y1="55469" x2="12891" y2="55469"/>
                        <a14:foregroundMark x1="14453" y1="54297" x2="12891" y2="55664"/>
                        <a14:foregroundMark x1="14063" y1="54297" x2="14063" y2="54297"/>
                        <a14:foregroundMark x1="12500" y1="54297" x2="12500" y2="54297"/>
                        <a14:foregroundMark x1="12891" y1="54297" x2="14063" y2="53711"/>
                        <a14:foregroundMark x1="17188" y1="53125" x2="17188" y2="53125"/>
                        <a14:foregroundMark x1="14453" y1="54102" x2="30859" y2="53516"/>
                        <a14:foregroundMark x1="30859" y1="53516" x2="33594" y2="60938"/>
                        <a14:foregroundMark x1="33594" y1="60938" x2="21094" y2="64258"/>
                        <a14:foregroundMark x1="21094" y1="64258" x2="11328" y2="59375"/>
                        <a14:foregroundMark x1="10547" y1="58984" x2="12500" y2="59961"/>
                        <a14:foregroundMark x1="11719" y1="59180" x2="11719" y2="59375"/>
                        <a14:foregroundMark x1="8203" y1="54688" x2="8984" y2="54688"/>
                        <a14:foregroundMark x1="14453" y1="56250" x2="26172" y2="52344"/>
                        <a14:foregroundMark x1="26172" y1="52344" x2="25000" y2="54102"/>
                        <a14:foregroundMark x1="22656" y1="53516" x2="15625" y2="57031"/>
                        <a14:foregroundMark x1="13672" y1="55078" x2="6641" y2="53516"/>
                        <a14:foregroundMark x1="17188" y1="52734" x2="17188" y2="52734"/>
                        <a14:foregroundMark x1="13281" y1="53711" x2="19141" y2="53125"/>
                        <a14:foregroundMark x1="15625" y1="52734" x2="15625" y2="52734"/>
                        <a14:foregroundMark x1="13672" y1="53320" x2="19531" y2="52539"/>
                        <a14:foregroundMark x1="16406" y1="52344" x2="19141" y2="51758"/>
                        <a14:foregroundMark x1="14063" y1="52539" x2="23047" y2="52148"/>
                        <a14:foregroundMark x1="18750" y1="52930" x2="23828" y2="52344"/>
                        <a14:foregroundMark x1="19141" y1="53125" x2="23438" y2="51367"/>
                        <a14:foregroundMark x1="19531" y1="52148" x2="28125" y2="52539"/>
                        <a14:foregroundMark x1="23047" y1="51953" x2="27344" y2="52344"/>
                        <a14:foregroundMark x1="25000" y1="51758" x2="16797" y2="52930"/>
                        <a14:foregroundMark x1="17578" y1="52930" x2="15234" y2="53516"/>
                        <a14:foregroundMark x1="15625" y1="53320" x2="15625" y2="52930"/>
                        <a14:foregroundMark x1="19922" y1="53516" x2="24609" y2="55078"/>
                        <a14:foregroundMark x1="19922" y1="54102" x2="25391" y2="55859"/>
                        <a14:foregroundMark x1="23828" y1="53906" x2="30469" y2="56445"/>
                        <a14:foregroundMark x1="29688" y1="54883" x2="34375" y2="56641"/>
                        <a14:foregroundMark x1="29688" y1="54102" x2="34375" y2="56250"/>
                        <a14:foregroundMark x1="30078" y1="54102" x2="33984" y2="55469"/>
                        <a14:foregroundMark x1="30078" y1="53125" x2="33594" y2="55273"/>
                        <a14:foregroundMark x1="30859" y1="53516" x2="33984" y2="55469"/>
                        <a14:foregroundMark x1="29688" y1="53320" x2="32813" y2="55273"/>
                        <a14:foregroundMark x1="32813" y1="54883" x2="35156" y2="56445"/>
                        <a14:foregroundMark x1="33984" y1="55664" x2="34375" y2="57031"/>
                        <a14:foregroundMark x1="32813" y1="56445" x2="34375" y2="58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6861229" y="800160"/>
            <a:ext cx="488167" cy="49889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A2DF92B-00EA-4A8B-CFEC-63C81CD372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169958" y="3879319"/>
            <a:ext cx="431511" cy="4409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EEA88EE-9238-1F75-AB50-DEF183DE37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1445082" y="2921912"/>
            <a:ext cx="434658" cy="444210"/>
          </a:xfrm>
          <a:prstGeom prst="rect">
            <a:avLst/>
          </a:prstGeom>
        </p:spPr>
      </p:pic>
      <p:pic>
        <p:nvPicPr>
          <p:cNvPr id="67" name="그림 66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63D1CFD3-AE46-323D-9FF2-F7D29D5D2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3077181" y="1860643"/>
            <a:ext cx="711156" cy="5640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4C6E9CC-E069-CF52-39E4-19D271DE9DAA}"/>
              </a:ext>
            </a:extLst>
          </p:cNvPr>
          <p:cNvSpPr txBox="1"/>
          <p:nvPr/>
        </p:nvSpPr>
        <p:spPr>
          <a:xfrm>
            <a:off x="9524998" y="686788"/>
            <a:ext cx="2381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모션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BBA0C6-6770-AA47-DE22-92F19A791012}"/>
              </a:ext>
            </a:extLst>
          </p:cNvPr>
          <p:cNvSpPr txBox="1"/>
          <p:nvPr/>
        </p:nvSpPr>
        <p:spPr>
          <a:xfrm>
            <a:off x="12517577" y="262040"/>
            <a:ext cx="2381658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오브젝트 규칙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위쪽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이동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방향 전환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방향키 혹은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A,D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계단이 위치한 방향으로 전환</a:t>
            </a:r>
            <a:endParaRPr 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우측</a:t>
            </a:r>
            <a:r>
              <a: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1-8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타일 중 랜덤 배치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627EEF-A03F-708B-EFEE-0692DB49464B}"/>
              </a:ext>
            </a:extLst>
          </p:cNvPr>
          <p:cNvSpPr/>
          <p:nvPr/>
        </p:nvSpPr>
        <p:spPr>
          <a:xfrm>
            <a:off x="345971" y="5949087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97F984-09F5-183C-87A5-2C9FC6CE78F5}"/>
              </a:ext>
            </a:extLst>
          </p:cNvPr>
          <p:cNvSpPr/>
          <p:nvPr/>
        </p:nvSpPr>
        <p:spPr>
          <a:xfrm>
            <a:off x="887046" y="561979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2012986-84E7-B0D0-D3C6-82348A5355C8}"/>
              </a:ext>
            </a:extLst>
          </p:cNvPr>
          <p:cNvSpPr/>
          <p:nvPr/>
        </p:nvSpPr>
        <p:spPr>
          <a:xfrm>
            <a:off x="1451384" y="5282732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10EE166-AACA-2418-BD02-1C8CA7203CE9}"/>
              </a:ext>
            </a:extLst>
          </p:cNvPr>
          <p:cNvSpPr/>
          <p:nvPr/>
        </p:nvSpPr>
        <p:spPr>
          <a:xfrm>
            <a:off x="2000917" y="496976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0D93B62-3790-54CB-390C-8BE51FCCD299}"/>
              </a:ext>
            </a:extLst>
          </p:cNvPr>
          <p:cNvSpPr/>
          <p:nvPr/>
        </p:nvSpPr>
        <p:spPr>
          <a:xfrm>
            <a:off x="2550450" y="463850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9626CD-C71C-3060-C42F-3D75FC496A9F}"/>
              </a:ext>
            </a:extLst>
          </p:cNvPr>
          <p:cNvSpPr/>
          <p:nvPr/>
        </p:nvSpPr>
        <p:spPr>
          <a:xfrm>
            <a:off x="3115895" y="431978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318C8562-283C-DD57-6178-A1933C284164}"/>
              </a:ext>
            </a:extLst>
          </p:cNvPr>
          <p:cNvSpPr/>
          <p:nvPr/>
        </p:nvSpPr>
        <p:spPr>
          <a:xfrm>
            <a:off x="2550450" y="39968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47E9F51-0FBE-8E37-7EDD-37BA58301A3C}"/>
              </a:ext>
            </a:extLst>
          </p:cNvPr>
          <p:cNvSpPr/>
          <p:nvPr/>
        </p:nvSpPr>
        <p:spPr>
          <a:xfrm>
            <a:off x="1991152" y="368961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9211AD7-C855-B7D4-5084-5196B12820CC}"/>
              </a:ext>
            </a:extLst>
          </p:cNvPr>
          <p:cNvSpPr/>
          <p:nvPr/>
        </p:nvSpPr>
        <p:spPr>
          <a:xfrm>
            <a:off x="1414362" y="340066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7411525-679E-AF3F-5307-9F4CE9DCFA89}"/>
              </a:ext>
            </a:extLst>
          </p:cNvPr>
          <p:cNvSpPr/>
          <p:nvPr/>
        </p:nvSpPr>
        <p:spPr>
          <a:xfrm>
            <a:off x="1943932" y="3056334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45E1EF4C-A857-20E0-0622-4DC923295B7F}"/>
              </a:ext>
            </a:extLst>
          </p:cNvPr>
          <p:cNvSpPr/>
          <p:nvPr/>
        </p:nvSpPr>
        <p:spPr>
          <a:xfrm>
            <a:off x="2515747" y="2737103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2BA254D-9725-02A9-B332-A9B5271D6D89}"/>
              </a:ext>
            </a:extLst>
          </p:cNvPr>
          <p:cNvSpPr/>
          <p:nvPr/>
        </p:nvSpPr>
        <p:spPr>
          <a:xfrm>
            <a:off x="3090328" y="241329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6553374-27F8-97A1-D51E-4EC9896C2016}"/>
              </a:ext>
            </a:extLst>
          </p:cNvPr>
          <p:cNvSpPr/>
          <p:nvPr/>
        </p:nvSpPr>
        <p:spPr>
          <a:xfrm>
            <a:off x="2545045" y="2082018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9891C92A-727A-B604-8800-418D0C1DFD6E}"/>
              </a:ext>
            </a:extLst>
          </p:cNvPr>
          <p:cNvSpPr/>
          <p:nvPr/>
        </p:nvSpPr>
        <p:spPr>
          <a:xfrm>
            <a:off x="1980530" y="1814845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A6638FBC-5DBD-7D02-3347-81C07D53C92C}"/>
              </a:ext>
            </a:extLst>
          </p:cNvPr>
          <p:cNvSpPr/>
          <p:nvPr/>
        </p:nvSpPr>
        <p:spPr>
          <a:xfrm>
            <a:off x="2542142" y="1466916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360507C-BA57-7AB2-3D2D-9216A0B30987}"/>
              </a:ext>
            </a:extLst>
          </p:cNvPr>
          <p:cNvSpPr/>
          <p:nvPr/>
        </p:nvSpPr>
        <p:spPr>
          <a:xfrm>
            <a:off x="3111722" y="1151009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8D931AA-4F37-F3AC-A2EC-2F780B724FDC}"/>
              </a:ext>
            </a:extLst>
          </p:cNvPr>
          <p:cNvSpPr/>
          <p:nvPr/>
        </p:nvSpPr>
        <p:spPr>
          <a:xfrm>
            <a:off x="3648031" y="817131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8F860F1-5D82-9E5B-D0E5-FDD99BD1ED71}"/>
              </a:ext>
            </a:extLst>
          </p:cNvPr>
          <p:cNvSpPr/>
          <p:nvPr/>
        </p:nvSpPr>
        <p:spPr>
          <a:xfrm>
            <a:off x="3090328" y="481730"/>
            <a:ext cx="570850" cy="312972"/>
          </a:xfrm>
          <a:prstGeom prst="roundRect">
            <a:avLst/>
          </a:pr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09C47D95-D8E2-11D9-A22D-082C34CEF70D}"/>
              </a:ext>
            </a:extLst>
          </p:cNvPr>
          <p:cNvSpPr/>
          <p:nvPr/>
        </p:nvSpPr>
        <p:spPr>
          <a:xfrm>
            <a:off x="2540872" y="314715"/>
            <a:ext cx="570850" cy="189444"/>
          </a:xfrm>
          <a:custGeom>
            <a:avLst/>
            <a:gdLst>
              <a:gd name="connsiteX0" fmla="*/ 0 w 570850"/>
              <a:gd name="connsiteY0" fmla="*/ 0 h 189444"/>
              <a:gd name="connsiteX1" fmla="*/ 570850 w 570850"/>
              <a:gd name="connsiteY1" fmla="*/ 0 h 189444"/>
              <a:gd name="connsiteX2" fmla="*/ 570850 w 570850"/>
              <a:gd name="connsiteY2" fmla="*/ 137281 h 189444"/>
              <a:gd name="connsiteX3" fmla="*/ 518687 w 570850"/>
              <a:gd name="connsiteY3" fmla="*/ 189444 h 189444"/>
              <a:gd name="connsiteX4" fmla="*/ 52163 w 570850"/>
              <a:gd name="connsiteY4" fmla="*/ 189444 h 189444"/>
              <a:gd name="connsiteX5" fmla="*/ 0 w 570850"/>
              <a:gd name="connsiteY5" fmla="*/ 137281 h 18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850" h="189444">
                <a:moveTo>
                  <a:pt x="0" y="0"/>
                </a:moveTo>
                <a:lnTo>
                  <a:pt x="570850" y="0"/>
                </a:lnTo>
                <a:lnTo>
                  <a:pt x="570850" y="137281"/>
                </a:lnTo>
                <a:cubicBezTo>
                  <a:pt x="570850" y="166090"/>
                  <a:pt x="547496" y="189444"/>
                  <a:pt x="518687" y="189444"/>
                </a:cubicBezTo>
                <a:lnTo>
                  <a:pt x="52163" y="189444"/>
                </a:lnTo>
                <a:cubicBezTo>
                  <a:pt x="23354" y="189444"/>
                  <a:pt x="0" y="166090"/>
                  <a:pt x="0" y="137281"/>
                </a:cubicBezTo>
                <a:close/>
              </a:path>
            </a:pathLst>
          </a:custGeom>
          <a:solidFill>
            <a:srgbClr val="C6B8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3AF32-CE5D-25DA-DC7C-EA0993130C62}"/>
              </a:ext>
            </a:extLst>
          </p:cNvPr>
          <p:cNvGrpSpPr/>
          <p:nvPr/>
        </p:nvGrpSpPr>
        <p:grpSpPr>
          <a:xfrm>
            <a:off x="2596526" y="817131"/>
            <a:ext cx="4031613" cy="427470"/>
            <a:chOff x="2596526" y="817131"/>
            <a:chExt cx="4031613" cy="4274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FCBF055-952D-0FE1-18AA-140B41F0C2CB}"/>
                </a:ext>
              </a:extLst>
            </p:cNvPr>
            <p:cNvSpPr/>
            <p:nvPr/>
          </p:nvSpPr>
          <p:spPr>
            <a:xfrm>
              <a:off x="2596526" y="817131"/>
              <a:ext cx="4031613" cy="427470"/>
            </a:xfrm>
            <a:prstGeom prst="roundRect">
              <a:avLst/>
            </a:prstGeom>
            <a:solidFill>
              <a:srgbClr val="524435"/>
            </a:solidFill>
            <a:ln w="57150">
              <a:solidFill>
                <a:srgbClr val="FFD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03F67E2-652B-04E2-8F5B-C2F3432D1C55}"/>
                </a:ext>
              </a:extLst>
            </p:cNvPr>
            <p:cNvSpPr/>
            <p:nvPr/>
          </p:nvSpPr>
          <p:spPr>
            <a:xfrm>
              <a:off x="2619129" y="847733"/>
              <a:ext cx="2829694" cy="384341"/>
            </a:xfrm>
            <a:prstGeom prst="roundRect">
              <a:avLst/>
            </a:prstGeom>
            <a:solidFill>
              <a:srgbClr val="CE0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3" name="그림 92" descr="잠옷이(가) 표시된 사진&#10;&#10;자동 생성된 설명">
            <a:extLst>
              <a:ext uri="{FF2B5EF4-FFF2-40B4-BE49-F238E27FC236}">
                <a16:creationId xmlns:a16="http://schemas.microsoft.com/office/drawing/2014/main" id="{D86E69CC-49CD-C579-459B-D6C6D931F9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1310952" y="4585842"/>
            <a:ext cx="716952" cy="767836"/>
          </a:xfrm>
          <a:prstGeom prst="rect">
            <a:avLst/>
          </a:prstGeom>
        </p:spPr>
      </p:pic>
      <p:pic>
        <p:nvPicPr>
          <p:cNvPr id="94" name="그림 93" descr="잠옷이(가) 표시된 사진&#10;&#10;자동 생성된 설명">
            <a:extLst>
              <a:ext uri="{FF2B5EF4-FFF2-40B4-BE49-F238E27FC236}">
                <a16:creationId xmlns:a16="http://schemas.microsoft.com/office/drawing/2014/main" id="{B21BBAC0-3B3D-6C28-EACF-E9B058374C1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7104" y1="61128" x2="58500" y2="62000"/>
                        <a14:foregroundMark x1="52000" y1="74000" x2="52000" y2="74000"/>
                        <a14:foregroundMark x1="46258" y1="65068" x2="46712" y2="65409"/>
                        <a14:foregroundMark x1="47425" y1="64462" x2="47500" y2="64500"/>
                        <a14:foregroundMark x1="52500" y1="60500" x2="52500" y2="60500"/>
                        <a14:foregroundMark x1="53000" y1="58500" x2="52000" y2="58000"/>
                        <a14:foregroundMark x1="51500" y1="59000" x2="51000" y2="59000"/>
                        <a14:foregroundMark x1="52500" y1="58500" x2="54500" y2="58500"/>
                        <a14:foregroundMark x1="47000" y1="64000" x2="45500" y2="63000"/>
                        <a14:backgroundMark x1="22000" y1="68500" x2="33500" y2="78000"/>
                        <a14:backgroundMark x1="44016" y1="80629" x2="55500" y2="83500"/>
                        <a14:backgroundMark x1="33500" y1="78000" x2="41779" y2="80070"/>
                        <a14:backgroundMark x1="55500" y1="83500" x2="80000" y2="80500"/>
                        <a14:backgroundMark x1="68500" y1="55000" x2="71500" y2="61500"/>
                        <a14:backgroundMark x1="30500" y1="50000" x2="25000" y2="64500"/>
                        <a14:backgroundMark x1="22500" y1="32500" x2="97000" y2="36500"/>
                        <a14:backgroundMark x1="19000" y1="44000" x2="49674" y2="44974"/>
                        <a14:backgroundMark x1="59474" y1="44781" x2="71000" y2="44500"/>
                        <a14:backgroundMark x1="51829" y1="44968" x2="59461" y2="44781"/>
                        <a14:backgroundMark x1="50918" y1="44990" x2="51631" y2="44972"/>
                        <a14:backgroundMark x1="42367" y1="54000" x2="46500" y2="54000"/>
                        <a14:backgroundMark x1="39000" y1="54000" x2="41330" y2="54000"/>
                        <a14:backgroundMark x1="43598" y1="58894" x2="43500" y2="59000"/>
                        <a14:backgroundMark x1="46709" y1="55500" x2="44286" y2="58142"/>
                        <a14:backgroundMark x1="47926" y1="54172" x2="46709" y2="55500"/>
                        <a14:backgroundMark x1="72000" y1="75500" x2="63000" y2="80000"/>
                        <a14:backgroundMark x1="42500" y1="61500" x2="41000" y2="62500"/>
                        <a14:backgroundMark x1="38500" y1="64500" x2="38000" y2="69000"/>
                        <a14:backgroundMark x1="41500" y1="63000" x2="43500" y2="66500"/>
                        <a14:backgroundMark x1="43000" y1="62000" x2="43000" y2="62000"/>
                        <a14:backgroundMark x1="47500" y1="63500" x2="47500" y2="63500"/>
                        <a14:backgroundMark x1="53500" y1="77500" x2="54500" y2="78000"/>
                        <a14:backgroundMark x1="55500" y1="78000" x2="54000" y2="77000"/>
                        <a14:backgroundMark x1="49138" y1="56075" x2="47000" y2="57500"/>
                        <a14:backgroundMark x1="50000" y1="55500" x2="49489" y2="55841"/>
                        <a14:backgroundMark x1="59879" y1="50051" x2="93000" y2="54500"/>
                        <a14:backgroundMark x1="53000" y1="56000" x2="54000" y2="53000"/>
                        <a14:backgroundMark x1="57500" y1="56000" x2="56092" y2="56000"/>
                        <a14:backgroundMark x1="54252" y1="55748" x2="540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32" t="55042" r="36298" b="23122"/>
          <a:stretch/>
        </p:blipFill>
        <p:spPr>
          <a:xfrm>
            <a:off x="1559625" y="3978480"/>
            <a:ext cx="716952" cy="709325"/>
          </a:xfrm>
          <a:prstGeom prst="rect">
            <a:avLst/>
          </a:prstGeom>
        </p:spPr>
      </p:pic>
      <p:pic>
        <p:nvPicPr>
          <p:cNvPr id="95" name="그림 94" descr="잠옷이(가) 표시된 사진&#10;&#10;자동 생성된 설명">
            <a:extLst>
              <a:ext uri="{FF2B5EF4-FFF2-40B4-BE49-F238E27FC236}">
                <a16:creationId xmlns:a16="http://schemas.microsoft.com/office/drawing/2014/main" id="{CDAE9FA1-6A14-84C9-5FA1-735CC3F4D3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1967089" y="4284540"/>
            <a:ext cx="716952" cy="767836"/>
          </a:xfrm>
          <a:prstGeom prst="rect">
            <a:avLst/>
          </a:prstGeom>
        </p:spPr>
      </p:pic>
      <p:sp>
        <p:nvSpPr>
          <p:cNvPr id="71" name="타원 70">
            <a:extLst>
              <a:ext uri="{FF2B5EF4-FFF2-40B4-BE49-F238E27FC236}">
                <a16:creationId xmlns:a16="http://schemas.microsoft.com/office/drawing/2014/main" id="{A09AE7CD-7BFC-FECD-0D31-2DCC4A5CBC0A}"/>
              </a:ext>
            </a:extLst>
          </p:cNvPr>
          <p:cNvSpPr/>
          <p:nvPr/>
        </p:nvSpPr>
        <p:spPr>
          <a:xfrm>
            <a:off x="1121349" y="4104904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pic>
        <p:nvPicPr>
          <p:cNvPr id="100" name="그림 99" descr="잠옷이(가) 표시된 사진&#10;&#10;자동 생성된 설명">
            <a:extLst>
              <a:ext uri="{FF2B5EF4-FFF2-40B4-BE49-F238E27FC236}">
                <a16:creationId xmlns:a16="http://schemas.microsoft.com/office/drawing/2014/main" id="{E0168811-ACBE-296C-A20C-38000E138A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>
            <a:off x="9530117" y="2697301"/>
            <a:ext cx="716952" cy="767836"/>
          </a:xfrm>
          <a:prstGeom prst="rect">
            <a:avLst/>
          </a:prstGeom>
        </p:spPr>
      </p:pic>
      <p:pic>
        <p:nvPicPr>
          <p:cNvPr id="101" name="그림 100" descr="잠옷이(가) 표시된 사진&#10;&#10;자동 생성된 설명">
            <a:extLst>
              <a:ext uri="{FF2B5EF4-FFF2-40B4-BE49-F238E27FC236}">
                <a16:creationId xmlns:a16="http://schemas.microsoft.com/office/drawing/2014/main" id="{020BBD67-0831-A406-ECB0-1A50570D9A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8500" y1="60500" x2="50000" y2="62000"/>
                        <a14:foregroundMark x1="53000" y1="76500" x2="53000" y2="76500"/>
                        <a14:foregroundMark x1="49000" y1="78000" x2="49000" y2="78000"/>
                        <a14:foregroundMark x1="56500" y1="75000" x2="56500" y2="75000"/>
                        <a14:foregroundMark x1="59000" y1="70500" x2="59000" y2="70500"/>
                        <a14:foregroundMark x1="47500" y1="58000" x2="47500" y2="58000"/>
                        <a14:foregroundMark x1="50500" y1="71500" x2="50500" y2="71500"/>
                        <a14:foregroundMark x1="55500" y1="74000" x2="55500" y2="74000"/>
                        <a14:foregroundMark x1="54500" y1="72000" x2="54500" y2="72000"/>
                        <a14:foregroundMark x1="47000" y1="60000" x2="47000" y2="60000"/>
                        <a14:foregroundMark x1="48000" y1="59000" x2="48000" y2="59000"/>
                        <a14:foregroundMark x1="48000" y1="58500" x2="48000" y2="58500"/>
                        <a14:foregroundMark x1="47500" y1="59000" x2="47500" y2="59000"/>
                        <a14:foregroundMark x1="51000" y1="71000" x2="51000" y2="71000"/>
                        <a14:foregroundMark x1="51500" y1="71500" x2="52000" y2="72500"/>
                        <a14:foregroundMark x1="49500" y1="76000" x2="49500" y2="77000"/>
                        <a14:foregroundMark x1="45500" y1="72500" x2="45500" y2="72500"/>
                        <a14:foregroundMark x1="46500" y1="70500" x2="46500" y2="70500"/>
                        <a14:backgroundMark x1="48000" y1="57500" x2="48000" y2="57500"/>
                        <a14:backgroundMark x1="47500" y1="58000" x2="47500" y2="58000"/>
                        <a14:backgroundMark x1="57000" y1="73000" x2="57000" y2="73000"/>
                        <a14:backgroundMark x1="49000" y1="69500" x2="49000" y2="69500"/>
                        <a14:backgroundMark x1="38500" y1="34500" x2="50500" y2="34000"/>
                        <a14:backgroundMark x1="44500" y1="40500" x2="65500" y2="39000"/>
                        <a14:backgroundMark x1="59000" y1="46500" x2="83500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37" t="55849" r="36422" b="18726"/>
          <a:stretch/>
        </p:blipFill>
        <p:spPr>
          <a:xfrm flipH="1">
            <a:off x="9535522" y="1123961"/>
            <a:ext cx="716952" cy="767836"/>
          </a:xfrm>
          <a:prstGeom prst="rect">
            <a:avLst/>
          </a:prstGeom>
        </p:spPr>
      </p:pic>
      <p:pic>
        <p:nvPicPr>
          <p:cNvPr id="102" name="그림 101" descr="잠옷이(가) 표시된 사진&#10;&#10;자동 생성된 설명">
            <a:extLst>
              <a:ext uri="{FF2B5EF4-FFF2-40B4-BE49-F238E27FC236}">
                <a16:creationId xmlns:a16="http://schemas.microsoft.com/office/drawing/2014/main" id="{6312040F-2C16-7E67-FC1C-E391B31D24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7104" y1="61128" x2="58500" y2="62000"/>
                        <a14:foregroundMark x1="52000" y1="74000" x2="52000" y2="74000"/>
                        <a14:foregroundMark x1="46258" y1="65068" x2="46712" y2="65409"/>
                        <a14:foregroundMark x1="47425" y1="64462" x2="47500" y2="64500"/>
                        <a14:foregroundMark x1="52500" y1="60500" x2="52500" y2="60500"/>
                        <a14:foregroundMark x1="53000" y1="58500" x2="52000" y2="58000"/>
                        <a14:foregroundMark x1="51500" y1="59000" x2="51000" y2="59000"/>
                        <a14:foregroundMark x1="52500" y1="58500" x2="54500" y2="58500"/>
                        <a14:foregroundMark x1="47000" y1="64000" x2="45500" y2="63000"/>
                        <a14:backgroundMark x1="22000" y1="68500" x2="33500" y2="78000"/>
                        <a14:backgroundMark x1="44016" y1="80629" x2="55500" y2="83500"/>
                        <a14:backgroundMark x1="33500" y1="78000" x2="41779" y2="80070"/>
                        <a14:backgroundMark x1="55500" y1="83500" x2="80000" y2="80500"/>
                        <a14:backgroundMark x1="68500" y1="55000" x2="71500" y2="61500"/>
                        <a14:backgroundMark x1="30500" y1="50000" x2="25000" y2="64500"/>
                        <a14:backgroundMark x1="22500" y1="32500" x2="97000" y2="36500"/>
                        <a14:backgroundMark x1="19000" y1="44000" x2="49674" y2="44974"/>
                        <a14:backgroundMark x1="59474" y1="44781" x2="71000" y2="44500"/>
                        <a14:backgroundMark x1="51829" y1="44968" x2="59461" y2="44781"/>
                        <a14:backgroundMark x1="50918" y1="44990" x2="51631" y2="44972"/>
                        <a14:backgroundMark x1="42367" y1="54000" x2="46500" y2="54000"/>
                        <a14:backgroundMark x1="39000" y1="54000" x2="41330" y2="54000"/>
                        <a14:backgroundMark x1="43598" y1="58894" x2="43500" y2="59000"/>
                        <a14:backgroundMark x1="46709" y1="55500" x2="44286" y2="58142"/>
                        <a14:backgroundMark x1="47926" y1="54172" x2="46709" y2="55500"/>
                        <a14:backgroundMark x1="72000" y1="75500" x2="63000" y2="80000"/>
                        <a14:backgroundMark x1="42500" y1="61500" x2="41000" y2="62500"/>
                        <a14:backgroundMark x1="38500" y1="64500" x2="38000" y2="69000"/>
                        <a14:backgroundMark x1="41500" y1="63000" x2="43500" y2="66500"/>
                        <a14:backgroundMark x1="43000" y1="62000" x2="43000" y2="62000"/>
                        <a14:backgroundMark x1="47500" y1="63500" x2="47500" y2="63500"/>
                        <a14:backgroundMark x1="53500" y1="77500" x2="54500" y2="78000"/>
                        <a14:backgroundMark x1="55500" y1="78000" x2="54000" y2="77000"/>
                        <a14:backgroundMark x1="49138" y1="56075" x2="47000" y2="57500"/>
                        <a14:backgroundMark x1="50000" y1="55500" x2="49489" y2="55841"/>
                        <a14:backgroundMark x1="59879" y1="50051" x2="93000" y2="54500"/>
                        <a14:backgroundMark x1="53000" y1="56000" x2="54000" y2="53000"/>
                        <a14:backgroundMark x1="57500" y1="56000" x2="56092" y2="56000"/>
                        <a14:backgroundMark x1="54252" y1="55748" x2="540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32" t="55042" r="36298" b="23122"/>
          <a:stretch/>
        </p:blipFill>
        <p:spPr>
          <a:xfrm>
            <a:off x="9546989" y="3510035"/>
            <a:ext cx="716952" cy="709325"/>
          </a:xfrm>
          <a:prstGeom prst="rect">
            <a:avLst/>
          </a:prstGeom>
        </p:spPr>
      </p:pic>
      <p:pic>
        <p:nvPicPr>
          <p:cNvPr id="103" name="그림 102" descr="잠옷이(가) 표시된 사진&#10;&#10;자동 생성된 설명">
            <a:extLst>
              <a:ext uri="{FF2B5EF4-FFF2-40B4-BE49-F238E27FC236}">
                <a16:creationId xmlns:a16="http://schemas.microsoft.com/office/drawing/2014/main" id="{9B4FB8E9-23EB-4710-53E8-6024A3B6BC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7104" y1="61128" x2="58500" y2="62000"/>
                        <a14:foregroundMark x1="52000" y1="74000" x2="52000" y2="74000"/>
                        <a14:foregroundMark x1="46258" y1="65068" x2="46712" y2="65409"/>
                        <a14:foregroundMark x1="47425" y1="64462" x2="47500" y2="64500"/>
                        <a14:foregroundMark x1="52500" y1="60500" x2="52500" y2="60500"/>
                        <a14:foregroundMark x1="53000" y1="58500" x2="52000" y2="58000"/>
                        <a14:foregroundMark x1="51500" y1="59000" x2="51000" y2="59000"/>
                        <a14:foregroundMark x1="52500" y1="58500" x2="54500" y2="58500"/>
                        <a14:foregroundMark x1="47000" y1="64000" x2="45500" y2="63000"/>
                        <a14:backgroundMark x1="22000" y1="68500" x2="33500" y2="78000"/>
                        <a14:backgroundMark x1="44016" y1="80629" x2="55500" y2="83500"/>
                        <a14:backgroundMark x1="33500" y1="78000" x2="41779" y2="80070"/>
                        <a14:backgroundMark x1="55500" y1="83500" x2="80000" y2="80500"/>
                        <a14:backgroundMark x1="68500" y1="55000" x2="71500" y2="61500"/>
                        <a14:backgroundMark x1="30500" y1="50000" x2="25000" y2="64500"/>
                        <a14:backgroundMark x1="22500" y1="32500" x2="97000" y2="36500"/>
                        <a14:backgroundMark x1="19000" y1="44000" x2="49674" y2="44974"/>
                        <a14:backgroundMark x1="59474" y1="44781" x2="71000" y2="44500"/>
                        <a14:backgroundMark x1="51829" y1="44968" x2="59461" y2="44781"/>
                        <a14:backgroundMark x1="50918" y1="44990" x2="51631" y2="44972"/>
                        <a14:backgroundMark x1="42367" y1="54000" x2="46500" y2="54000"/>
                        <a14:backgroundMark x1="39000" y1="54000" x2="41330" y2="54000"/>
                        <a14:backgroundMark x1="43598" y1="58894" x2="43500" y2="59000"/>
                        <a14:backgroundMark x1="46709" y1="55500" x2="44286" y2="58142"/>
                        <a14:backgroundMark x1="47926" y1="54172" x2="46709" y2="55500"/>
                        <a14:backgroundMark x1="72000" y1="75500" x2="63000" y2="80000"/>
                        <a14:backgroundMark x1="42500" y1="61500" x2="41000" y2="62500"/>
                        <a14:backgroundMark x1="38500" y1="64500" x2="38000" y2="69000"/>
                        <a14:backgroundMark x1="41500" y1="63000" x2="43500" y2="66500"/>
                        <a14:backgroundMark x1="43000" y1="62000" x2="43000" y2="62000"/>
                        <a14:backgroundMark x1="47500" y1="63500" x2="47500" y2="63500"/>
                        <a14:backgroundMark x1="53500" y1="77500" x2="54500" y2="78000"/>
                        <a14:backgroundMark x1="55500" y1="78000" x2="54000" y2="77000"/>
                        <a14:backgroundMark x1="49138" y1="56075" x2="47000" y2="57500"/>
                        <a14:backgroundMark x1="50000" y1="55500" x2="49489" y2="55841"/>
                        <a14:backgroundMark x1="59879" y1="50051" x2="93000" y2="54500"/>
                        <a14:backgroundMark x1="53000" y1="56000" x2="54000" y2="53000"/>
                        <a14:backgroundMark x1="57500" y1="56000" x2="56092" y2="56000"/>
                        <a14:backgroundMark x1="54252" y1="55748" x2="540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32" t="55042" r="36298" b="23122"/>
          <a:stretch/>
        </p:blipFill>
        <p:spPr>
          <a:xfrm flipH="1">
            <a:off x="9546989" y="1893371"/>
            <a:ext cx="716952" cy="70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892A08-E19D-523C-13DD-BFF9C24E4B6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>
            <a:off x="2069286" y="2448862"/>
            <a:ext cx="671915" cy="831618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F40A291-8F92-06D4-2D7E-5E847E94F7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5400000">
            <a:off x="13442221" y="4687452"/>
            <a:ext cx="671915" cy="83161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A513FAD-821B-E914-BD51-74B1AD255520}"/>
              </a:ext>
            </a:extLst>
          </p:cNvPr>
          <p:cNvSpPr txBox="1"/>
          <p:nvPr/>
        </p:nvSpPr>
        <p:spPr>
          <a:xfrm>
            <a:off x="10170003" y="1167751"/>
            <a:ext cx="138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 방향 이동</a:t>
            </a:r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43DBE12-998C-8D3D-3A24-D8C5C1567188}"/>
              </a:ext>
            </a:extLst>
          </p:cNvPr>
          <p:cNvSpPr txBox="1"/>
          <p:nvPr/>
        </p:nvSpPr>
        <p:spPr>
          <a:xfrm>
            <a:off x="10179140" y="1933875"/>
            <a:ext cx="138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좌측 방향 점프</a:t>
            </a:r>
            <a:endParaRPr 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4FA7E34-4ED0-7F77-E450-D194819DC2DF}"/>
              </a:ext>
            </a:extLst>
          </p:cNvPr>
          <p:cNvSpPr txBox="1"/>
          <p:nvPr/>
        </p:nvSpPr>
        <p:spPr>
          <a:xfrm>
            <a:off x="10170003" y="2726342"/>
            <a:ext cx="138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 이동</a:t>
            </a:r>
            <a:endParaRPr 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82C452-BED8-87BE-4D80-ECB725437ED1}"/>
              </a:ext>
            </a:extLst>
          </p:cNvPr>
          <p:cNvSpPr txBox="1"/>
          <p:nvPr/>
        </p:nvSpPr>
        <p:spPr>
          <a:xfrm>
            <a:off x="10179140" y="3496278"/>
            <a:ext cx="138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방향 점프</a:t>
            </a:r>
            <a:endParaRPr lang="en-US" sz="12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C7B59E-0EC8-784A-8F0F-EDC3DD09E24C}"/>
              </a:ext>
            </a:extLst>
          </p:cNvPr>
          <p:cNvSpPr txBox="1"/>
          <p:nvPr/>
        </p:nvSpPr>
        <p:spPr>
          <a:xfrm>
            <a:off x="10170003" y="4430971"/>
            <a:ext cx="1389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추락</a:t>
            </a:r>
            <a:endParaRPr lang="en-US" sz="12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4F64A7D-28D1-9CED-72C2-B0C0708AE40F}"/>
              </a:ext>
            </a:extLst>
          </p:cNvPr>
          <p:cNvSpPr txBox="1"/>
          <p:nvPr/>
        </p:nvSpPr>
        <p:spPr>
          <a:xfrm>
            <a:off x="9407135" y="5129158"/>
            <a:ext cx="2794281" cy="1727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계단을 오를 때 점프 모션 후 다음 계단 도달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(1)-&gt;(2)-&gt;(1)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추락 시 말풍선 이미지 출력 후 캐릭터 하강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말풍선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지속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하강 속도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CB66AF7-D9F1-2ECB-955D-7DC7926DE5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398340" y="2145358"/>
            <a:ext cx="933893" cy="899234"/>
          </a:xfrm>
          <a:prstGeom prst="rect">
            <a:avLst/>
          </a:prstGeom>
        </p:spPr>
      </p:pic>
      <p:pic>
        <p:nvPicPr>
          <p:cNvPr id="110" name="그림 109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19B86E0B-5134-C71B-499C-87A06CC036A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399" r="21823" b="71730"/>
          <a:stretch/>
        </p:blipFill>
        <p:spPr>
          <a:xfrm>
            <a:off x="13743292" y="3367906"/>
            <a:ext cx="901391" cy="650053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9D69E97-EEF0-08BD-1D5B-60D02EB136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 rot="10800000">
            <a:off x="12967528" y="4212503"/>
            <a:ext cx="671915" cy="831618"/>
          </a:xfrm>
          <a:prstGeom prst="rect">
            <a:avLst/>
          </a:prstGeom>
        </p:spPr>
      </p:pic>
      <p:sp>
        <p:nvSpPr>
          <p:cNvPr id="113" name="타원 112">
            <a:extLst>
              <a:ext uri="{FF2B5EF4-FFF2-40B4-BE49-F238E27FC236}">
                <a16:creationId xmlns:a16="http://schemas.microsoft.com/office/drawing/2014/main" id="{E984356E-747F-C2DD-7336-64088AA3A396}"/>
              </a:ext>
            </a:extLst>
          </p:cNvPr>
          <p:cNvSpPr/>
          <p:nvPr/>
        </p:nvSpPr>
        <p:spPr>
          <a:xfrm>
            <a:off x="1586251" y="1665693"/>
            <a:ext cx="434535" cy="4345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C79C4B31-E743-9E75-D434-6C967B5F00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4500" y1="70000" x2="44500" y2="70000"/>
                        <a14:foregroundMark x1="50000" y1="78000" x2="50000" y2="78000"/>
                        <a14:foregroundMark x1="53500" y1="77500" x2="53500" y2="77500"/>
                        <a14:foregroundMark x1="56000" y1="58500" x2="56000" y2="58500"/>
                        <a14:foregroundMark x1="54500" y1="58000" x2="54500" y2="58000"/>
                        <a14:foregroundMark x1="58000" y1="73500" x2="58000" y2="73500"/>
                        <a14:foregroundMark x1="43000" y1="72000" x2="43000" y2="72000"/>
                        <a14:foregroundMark x1="45500" y1="68500" x2="45500" y2="68500"/>
                        <a14:foregroundMark x1="47500" y1="61500" x2="47500" y2="61500"/>
                        <a14:foregroundMark x1="48500" y1="69000" x2="48500" y2="69000"/>
                        <a14:foregroundMark x1="53000" y1="76000" x2="53000" y2="76000"/>
                        <a14:foregroundMark x1="49500" y1="76000" x2="49500" y2="76000"/>
                        <a14:foregroundMark x1="47000" y1="61500" x2="47000" y2="61500"/>
                        <a14:foregroundMark x1="48000" y1="61500" x2="48000" y2="61500"/>
                        <a14:foregroundMark x1="47000" y1="59500" x2="46500" y2="60500"/>
                        <a14:foregroundMark x1="48000" y1="57500" x2="48000" y2="57500"/>
                        <a14:foregroundMark x1="50000" y1="57500" x2="46000" y2="58000"/>
                        <a14:foregroundMark x1="51500" y1="58500" x2="48500" y2="57000"/>
                        <a14:backgroundMark x1="24000" y1="44500" x2="52000" y2="44000"/>
                        <a14:backgroundMark x1="52000" y1="44000" x2="85000" y2="44500"/>
                        <a14:backgroundMark x1="33500" y1="46500" x2="3000" y2="63500"/>
                        <a14:backgroundMark x1="56000" y1="52000" x2="87000" y2="54000"/>
                        <a14:backgroundMark x1="54000" y1="56000" x2="54000" y2="56000"/>
                        <a14:backgroundMark x1="18000" y1="66500" x2="26000" y2="70500"/>
                        <a14:backgroundMark x1="32000" y1="80000" x2="44000" y2="82500"/>
                        <a14:backgroundMark x1="71000" y1="74500" x2="60000" y2="82000"/>
                        <a14:backgroundMark x1="29000" y1="32500" x2="67000" y2="30500"/>
                        <a14:backgroundMark x1="21500" y1="67000" x2="16000" y2="81000"/>
                        <a14:backgroundMark x1="38000" y1="67500" x2="38000" y2="67500"/>
                        <a14:backgroundMark x1="47500" y1="73000" x2="47500" y2="73000"/>
                        <a14:backgroundMark x1="47500" y1="71500" x2="47500" y2="71500"/>
                        <a14:backgroundMark x1="55500" y1="72500" x2="55500" y2="72500"/>
                        <a14:backgroundMark x1="52000" y1="78500" x2="52000" y2="78500"/>
                        <a14:backgroundMark x1="52000" y1="76500" x2="52000" y2="76500"/>
                        <a14:backgroundMark x1="68000" y1="59000" x2="68000" y2="59000"/>
                        <a14:backgroundMark x1="50500" y1="55500" x2="50500" y2="55500"/>
                        <a14:backgroundMark x1="39500" y1="56500" x2="39500" y2="56500"/>
                        <a14:backgroundMark x1="43500" y1="56500" x2="43500" y2="56500"/>
                        <a14:backgroundMark x1="49000" y1="56000" x2="49000" y2="56000"/>
                        <a14:backgroundMark x1="47500" y1="56000" x2="47500" y2="56000"/>
                        <a14:backgroundMark x1="50500" y1="56000" x2="50500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83" t="54470" r="39353" b="19707"/>
          <a:stretch/>
        </p:blipFill>
        <p:spPr>
          <a:xfrm>
            <a:off x="9555544" y="4300915"/>
            <a:ext cx="671915" cy="831618"/>
          </a:xfrm>
          <a:prstGeom prst="rect">
            <a:avLst/>
          </a:prstGeom>
        </p:spPr>
      </p:pic>
      <p:pic>
        <p:nvPicPr>
          <p:cNvPr id="118" name="그림 117" descr="텍스트, 초밥, 벡터그래픽이(가) 표시된 사진&#10;&#10;자동 생성된 설명">
            <a:extLst>
              <a:ext uri="{FF2B5EF4-FFF2-40B4-BE49-F238E27FC236}">
                <a16:creationId xmlns:a16="http://schemas.microsoft.com/office/drawing/2014/main" id="{0B20D5FA-A821-8E3A-A857-D5ABB23F50C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61085" b="61320"/>
          <a:stretch/>
        </p:blipFill>
        <p:spPr>
          <a:xfrm>
            <a:off x="10873738" y="6140941"/>
            <a:ext cx="476084" cy="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6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2493</Words>
  <Application>Microsoft Office PowerPoint</Application>
  <PresentationFormat>와이드스크린</PresentationFormat>
  <Paragraphs>548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Neo둥근모</vt:lpstr>
      <vt:lpstr>나눔스퀘어</vt:lpstr>
      <vt:lpstr>나눔스퀘어_ac</vt:lpstr>
      <vt:lpstr>둥근모꼴</vt:lpstr>
      <vt:lpstr>이사만루체 Light</vt:lpstr>
      <vt:lpstr>이사만루체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혜준</dc:creator>
  <cp:lastModifiedBy>전 혜준</cp:lastModifiedBy>
  <cp:revision>6</cp:revision>
  <dcterms:created xsi:type="dcterms:W3CDTF">2022-05-21T04:46:15Z</dcterms:created>
  <dcterms:modified xsi:type="dcterms:W3CDTF">2022-05-23T07:10:49Z</dcterms:modified>
</cp:coreProperties>
</file>